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theme/themeOverride1.xml" ContentType="application/vnd.openxmlformats-officedocument.themeOverr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6" r:id="rId4"/>
  </p:sldMasterIdLst>
  <p:notesMasterIdLst>
    <p:notesMasterId r:id="rId25"/>
  </p:notesMasterIdLst>
  <p:sldIdLst>
    <p:sldId id="306" r:id="rId5"/>
    <p:sldId id="307" r:id="rId6"/>
    <p:sldId id="309" r:id="rId7"/>
    <p:sldId id="308" r:id="rId8"/>
    <p:sldId id="310" r:id="rId9"/>
    <p:sldId id="323" r:id="rId10"/>
    <p:sldId id="321" r:id="rId11"/>
    <p:sldId id="322" r:id="rId12"/>
    <p:sldId id="320" r:id="rId13"/>
    <p:sldId id="319" r:id="rId14"/>
    <p:sldId id="303" r:id="rId15"/>
    <p:sldId id="314" r:id="rId16"/>
    <p:sldId id="316" r:id="rId17"/>
    <p:sldId id="324" r:id="rId18"/>
    <p:sldId id="326" r:id="rId19"/>
    <p:sldId id="313" r:id="rId20"/>
    <p:sldId id="317" r:id="rId21"/>
    <p:sldId id="318" r:id="rId22"/>
    <p:sldId id="311" r:id="rId23"/>
    <p:sldId id="312"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392" userDrawn="1">
          <p15:clr>
            <a:srgbClr val="A4A3A4"/>
          </p15:clr>
        </p15:guide>
        <p15:guide id="2" pos="7056" userDrawn="1">
          <p15:clr>
            <a:srgbClr val="A4A3A4"/>
          </p15:clr>
        </p15:guide>
        <p15:guide id="3" orient="horz" pos="3168"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6" autoAdjust="0"/>
    <p:restoredTop sz="84967" autoAdjust="0"/>
  </p:normalViewPr>
  <p:slideViewPr>
    <p:cSldViewPr snapToGrid="0">
      <p:cViewPr>
        <p:scale>
          <a:sx n="97" d="100"/>
          <a:sy n="97" d="100"/>
        </p:scale>
        <p:origin x="36" y="-441"/>
      </p:cViewPr>
      <p:guideLst>
        <p:guide orient="horz" pos="1392"/>
        <p:guide pos="7056"/>
        <p:guide orient="horz" pos="3168"/>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 Id="rId30" Type="http://schemas.microsoft.com/office/2018/10/relationships/authors" Target="authors.xml"/></Relationships>
</file>

<file path=ppt/diagrams/_rels/data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image" Target="../media/image4.jpg"/><Relationship Id="rId4" Type="http://schemas.openxmlformats.org/officeDocument/2006/relationships/image" Target="../media/image7.jpg"/></Relationships>
</file>

<file path=ppt/diagrams/_rels/data2.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image" Target="../media/image8.jpg"/><Relationship Id="rId4" Type="http://schemas.openxmlformats.org/officeDocument/2006/relationships/image" Target="../media/image11.jpg"/></Relationships>
</file>

<file path=ppt/diagrams/_rels/data5.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7.svg"/><Relationship Id="rId5" Type="http://schemas.openxmlformats.org/officeDocument/2006/relationships/image" Target="../media/image16.png"/><Relationship Id="rId10" Type="http://schemas.openxmlformats.org/officeDocument/2006/relationships/image" Target="../media/image21.svg"/><Relationship Id="rId4" Type="http://schemas.openxmlformats.org/officeDocument/2006/relationships/image" Target="../media/image15.svg"/><Relationship Id="rId9" Type="http://schemas.openxmlformats.org/officeDocument/2006/relationships/image" Target="../media/image20.png"/></Relationships>
</file>

<file path=ppt/diagrams/_rels/data6.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image" Target="../media/image22.jpeg"/><Relationship Id="rId4" Type="http://schemas.openxmlformats.org/officeDocument/2006/relationships/image" Target="../media/image25.jpeg"/></Relationships>
</file>

<file path=ppt/diagrams/_rels/data7.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image" Target="../media/image26.jpeg"/><Relationship Id="rId4" Type="http://schemas.openxmlformats.org/officeDocument/2006/relationships/image" Target="../media/image29.jpeg"/></Relationships>
</file>

<file path=ppt/diagrams/_rels/data8.xml.rels><?xml version="1.0" encoding="UTF-8" standalone="yes"?>
<Relationships xmlns="http://schemas.openxmlformats.org/package/2006/relationships"><Relationship Id="rId1" Type="http://schemas.openxmlformats.org/officeDocument/2006/relationships/image" Target="../media/image30.jpeg"/></Relationships>
</file>

<file path=ppt/diagrams/_rels/drawing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image" Target="../media/image4.jpg"/><Relationship Id="rId4" Type="http://schemas.openxmlformats.org/officeDocument/2006/relationships/image" Target="../media/image7.jpg"/></Relationships>
</file>

<file path=ppt/diagrams/_rels/drawing2.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image" Target="../media/image8.jpg"/><Relationship Id="rId4" Type="http://schemas.openxmlformats.org/officeDocument/2006/relationships/image" Target="../media/image11.jpg"/></Relationships>
</file>

<file path=ppt/diagrams/_rels/drawing5.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7.svg"/><Relationship Id="rId5" Type="http://schemas.openxmlformats.org/officeDocument/2006/relationships/image" Target="../media/image16.png"/><Relationship Id="rId10" Type="http://schemas.openxmlformats.org/officeDocument/2006/relationships/image" Target="../media/image21.svg"/><Relationship Id="rId4" Type="http://schemas.openxmlformats.org/officeDocument/2006/relationships/image" Target="../media/image15.svg"/><Relationship Id="rId9" Type="http://schemas.openxmlformats.org/officeDocument/2006/relationships/image" Target="../media/image20.png"/></Relationships>
</file>

<file path=ppt/diagrams/_rels/drawing6.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image" Target="../media/image22.jpeg"/><Relationship Id="rId4" Type="http://schemas.openxmlformats.org/officeDocument/2006/relationships/image" Target="../media/image25.jpeg"/></Relationships>
</file>

<file path=ppt/diagrams/_rels/drawing7.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image" Target="../media/image26.jpeg"/><Relationship Id="rId4" Type="http://schemas.openxmlformats.org/officeDocument/2006/relationships/image" Target="../media/image29.jpeg"/></Relationships>
</file>

<file path=ppt/diagrams/_rels/drawing8.xml.rels><?xml version="1.0" encoding="UTF-8" standalone="yes"?>
<Relationships xmlns="http://schemas.openxmlformats.org/package/2006/relationships"><Relationship Id="rId1" Type="http://schemas.openxmlformats.org/officeDocument/2006/relationships/image" Target="../media/image30.jpe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coloredoutline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C72703F-EB58-4B0C-8B2A-EDF2A51B2C6C}" type="doc">
      <dgm:prSet loTypeId="urn:microsoft.com/office/officeart/2019/1/layout/PeoplePortraitsList" loCatId="profile" qsTypeId="urn:microsoft.com/office/officeart/2005/8/quickstyle/simple1" qsCatId="simple" csTypeId="urn:microsoft.com/office/officeart/2005/8/colors/colorful2" csCatId="colorful" phldr="1"/>
      <dgm:spPr/>
      <dgm:t>
        <a:bodyPr/>
        <a:lstStyle/>
        <a:p>
          <a:endParaRPr lang="en-US"/>
        </a:p>
      </dgm:t>
    </dgm:pt>
    <dgm:pt modelId="{23CA95F9-8BCF-40C1-B842-BCFFD43632F6}">
      <dgm:prSet/>
      <dgm:spPr/>
      <dgm:t>
        <a:bodyPr/>
        <a:lstStyle/>
        <a:p>
          <a:pPr algn="ctr">
            <a:lnSpc>
              <a:spcPct val="100000"/>
            </a:lnSpc>
            <a:defRPr b="1" spc="20">
              <a:latin typeface="+mj-lt"/>
            </a:defRPr>
          </a:pPr>
          <a:r>
            <a:rPr lang="en-US" dirty="0">
              <a:solidFill>
                <a:schemeClr val="bg1"/>
              </a:solidFill>
            </a:rPr>
            <a:t>HOMEPAGE</a:t>
          </a:r>
        </a:p>
      </dgm:t>
    </dgm:pt>
    <dgm:pt modelId="{FC4F4986-5DCD-4DC2-B7FD-2C5FABEF9979}" type="parTrans" cxnId="{E6EDE7CF-5B3F-4E2C-99EE-D5462F0EC9CE}">
      <dgm:prSet/>
      <dgm:spPr/>
      <dgm:t>
        <a:bodyPr/>
        <a:lstStyle/>
        <a:p>
          <a:endParaRPr lang="en-US"/>
        </a:p>
      </dgm:t>
    </dgm:pt>
    <dgm:pt modelId="{D868EA7F-D868-4231-86D5-66D9B2DF2F62}" type="sibTrans" cxnId="{E6EDE7CF-5B3F-4E2C-99EE-D5462F0EC9CE}">
      <dgm:prSet/>
      <dgm:spPr/>
      <dgm:t>
        <a:bodyPr/>
        <a:lstStyle/>
        <a:p>
          <a:endParaRPr lang="en-US"/>
        </a:p>
      </dgm:t>
    </dgm:pt>
    <dgm:pt modelId="{1E293C9C-50F7-4DF0-A45F-EF6AA41E15B2}">
      <dgm:prSet/>
      <dgm:spPr/>
      <dgm:t>
        <a:bodyPr/>
        <a:lstStyle/>
        <a:p>
          <a:pPr algn="ctr">
            <a:lnSpc>
              <a:spcPct val="100000"/>
            </a:lnSpc>
            <a:defRPr b="1" spc="20">
              <a:latin typeface="+mj-lt"/>
            </a:defRPr>
          </a:pPr>
          <a:r>
            <a:rPr lang="en-US" dirty="0">
              <a:solidFill>
                <a:schemeClr val="bg1"/>
              </a:solidFill>
            </a:rPr>
            <a:t>TAB</a:t>
          </a:r>
        </a:p>
      </dgm:t>
    </dgm:pt>
    <dgm:pt modelId="{04936CC5-1B2F-4620-ABDF-F195956C3F4A}" type="parTrans" cxnId="{A7E7000F-0D10-4D88-844F-C9CB2A6A39DA}">
      <dgm:prSet/>
      <dgm:spPr/>
      <dgm:t>
        <a:bodyPr/>
        <a:lstStyle/>
        <a:p>
          <a:endParaRPr lang="en-US"/>
        </a:p>
      </dgm:t>
    </dgm:pt>
    <dgm:pt modelId="{E019F05B-61F4-4915-9D10-5D6F328EA591}" type="sibTrans" cxnId="{A7E7000F-0D10-4D88-844F-C9CB2A6A39DA}">
      <dgm:prSet/>
      <dgm:spPr/>
      <dgm:t>
        <a:bodyPr/>
        <a:lstStyle/>
        <a:p>
          <a:endParaRPr lang="en-US"/>
        </a:p>
      </dgm:t>
    </dgm:pt>
    <dgm:pt modelId="{DA3F2F2F-B5A8-4CFD-ABCE-1BC48CD913AF}">
      <dgm:prSet/>
      <dgm:spPr/>
      <dgm:t>
        <a:bodyPr/>
        <a:lstStyle/>
        <a:p>
          <a:pPr algn="ctr">
            <a:lnSpc>
              <a:spcPct val="100000"/>
            </a:lnSpc>
            <a:defRPr b="1" spc="20">
              <a:latin typeface="+mj-lt"/>
            </a:defRPr>
          </a:pPr>
          <a:r>
            <a:rPr lang="en-US" dirty="0">
              <a:solidFill>
                <a:schemeClr val="bg1"/>
              </a:solidFill>
            </a:rPr>
            <a:t>SETTINGS. When click the three horizontal dots</a:t>
          </a:r>
        </a:p>
      </dgm:t>
    </dgm:pt>
    <dgm:pt modelId="{D4AFA5E0-6624-49A6-B10B-4FFA7483C001}" type="parTrans" cxnId="{307321D6-32A9-4F29-A35B-8328C6417311}">
      <dgm:prSet/>
      <dgm:spPr/>
      <dgm:t>
        <a:bodyPr/>
        <a:lstStyle/>
        <a:p>
          <a:endParaRPr lang="en-US"/>
        </a:p>
      </dgm:t>
    </dgm:pt>
    <dgm:pt modelId="{038FE749-6004-418E-86C7-7C1B1D7930F4}" type="sibTrans" cxnId="{307321D6-32A9-4F29-A35B-8328C6417311}">
      <dgm:prSet/>
      <dgm:spPr/>
      <dgm:t>
        <a:bodyPr/>
        <a:lstStyle/>
        <a:p>
          <a:endParaRPr lang="en-US"/>
        </a:p>
      </dgm:t>
    </dgm:pt>
    <dgm:pt modelId="{B2F9B3BC-1849-4A4A-BBE4-752B9B492C76}">
      <dgm:prSet/>
      <dgm:spPr/>
      <dgm:t>
        <a:bodyPr/>
        <a:lstStyle/>
        <a:p>
          <a:pPr algn="ctr">
            <a:lnSpc>
              <a:spcPct val="100000"/>
            </a:lnSpc>
            <a:defRPr b="1" spc="20">
              <a:latin typeface="+mj-lt"/>
            </a:defRPr>
          </a:pPr>
          <a:r>
            <a:rPr lang="en-US" dirty="0">
              <a:solidFill>
                <a:schemeClr val="bg1"/>
              </a:solidFill>
            </a:rPr>
            <a:t>TEXT SIZE</a:t>
          </a:r>
        </a:p>
      </dgm:t>
    </dgm:pt>
    <dgm:pt modelId="{48FD486C-824F-4590-8CFC-BC1053E533DD}" type="parTrans" cxnId="{BB48F2B9-3F80-43D5-9223-76526A774C2D}">
      <dgm:prSet/>
      <dgm:spPr/>
      <dgm:t>
        <a:bodyPr/>
        <a:lstStyle/>
        <a:p>
          <a:endParaRPr lang="en-US"/>
        </a:p>
      </dgm:t>
    </dgm:pt>
    <dgm:pt modelId="{2946CE56-B018-4C0E-918D-0B36D170024F}" type="sibTrans" cxnId="{BB48F2B9-3F80-43D5-9223-76526A774C2D}">
      <dgm:prSet/>
      <dgm:spPr/>
      <dgm:t>
        <a:bodyPr/>
        <a:lstStyle/>
        <a:p>
          <a:endParaRPr lang="en-US"/>
        </a:p>
      </dgm:t>
    </dgm:pt>
    <dgm:pt modelId="{BF30E86D-EAFC-44CE-B56C-D7C5EC7742F3}" type="pres">
      <dgm:prSet presAssocID="{5C72703F-EB58-4B0C-8B2A-EDF2A51B2C6C}" presName="root" presStyleCnt="0">
        <dgm:presLayoutVars>
          <dgm:dir/>
          <dgm:resizeHandles val="exact"/>
        </dgm:presLayoutVars>
      </dgm:prSet>
      <dgm:spPr/>
    </dgm:pt>
    <dgm:pt modelId="{34A89649-B4A9-4A6F-8793-5A3DB37DDDA6}" type="pres">
      <dgm:prSet presAssocID="{23CA95F9-8BCF-40C1-B842-BCFFD43632F6}" presName="compNode" presStyleCnt="0"/>
      <dgm:spPr/>
    </dgm:pt>
    <dgm:pt modelId="{FFB9F511-6797-4909-9D3B-89EBC96F25A8}" type="pres">
      <dgm:prSet presAssocID="{23CA95F9-8BCF-40C1-B842-BCFFD43632F6}" presName="topSpace" presStyleCnt="0"/>
      <dgm:spPr/>
    </dgm:pt>
    <dgm:pt modelId="{73073D5B-7ADA-4F8B-AD34-0BE114905A44}" type="pres">
      <dgm:prSet presAssocID="{23CA95F9-8BCF-40C1-B842-BCFFD43632F6}" presName="photoElip" presStyleLbl="node1" presStyleIdx="0" presStyleCnt="4" custScaleX="130326" custScaleY="233179" custLinFactNeighborX="9334" custLinFactNeighborY="1748"/>
      <dgm:spPr>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9000" b="-9000"/>
          </a:stretch>
        </a:blipFill>
        <a:ln>
          <a:noFill/>
        </a:ln>
      </dgm:spPr>
    </dgm:pt>
    <dgm:pt modelId="{EE33220B-2292-4F19-BD6E-B7F529CD8414}" type="pres">
      <dgm:prSet presAssocID="{23CA95F9-8BCF-40C1-B842-BCFFD43632F6}" presName="iconSpace" presStyleCnt="0"/>
      <dgm:spPr/>
    </dgm:pt>
    <dgm:pt modelId="{FDFAF16A-4FD0-49F4-8593-32E9A31A4FF7}" type="pres">
      <dgm:prSet presAssocID="{23CA95F9-8BCF-40C1-B842-BCFFD43632F6}" presName="nameTx" presStyleLbl="revTx" presStyleIdx="0" presStyleCnt="8" custLinFactY="94502" custLinFactNeighborX="3729" custLinFactNeighborY="100000">
        <dgm:presLayoutVars>
          <dgm:chMax val="0"/>
          <dgm:chPref val="0"/>
        </dgm:presLayoutVars>
      </dgm:prSet>
      <dgm:spPr/>
    </dgm:pt>
    <dgm:pt modelId="{EEB88C88-E325-43D0-B163-BFD87C897361}" type="pres">
      <dgm:prSet presAssocID="{23CA95F9-8BCF-40C1-B842-BCFFD43632F6}" presName="txSpace" presStyleCnt="0"/>
      <dgm:spPr/>
    </dgm:pt>
    <dgm:pt modelId="{7D166BBB-55AF-452C-B9A0-94A1EE55FF4F}" type="pres">
      <dgm:prSet presAssocID="{23CA95F9-8BCF-40C1-B842-BCFFD43632F6}" presName="desTx" presStyleLbl="revTx" presStyleIdx="1" presStyleCnt="8">
        <dgm:presLayoutVars/>
      </dgm:prSet>
      <dgm:spPr/>
    </dgm:pt>
    <dgm:pt modelId="{860D3358-284A-4827-88CC-2F74FF5A1E56}" type="pres">
      <dgm:prSet presAssocID="{23CA95F9-8BCF-40C1-B842-BCFFD43632F6}" presName="bottSpace" presStyleCnt="0"/>
      <dgm:spPr/>
    </dgm:pt>
    <dgm:pt modelId="{0D4A0804-490F-47AA-B7FA-08C890B0D841}" type="pres">
      <dgm:prSet presAssocID="{D868EA7F-D868-4231-86D5-66D9B2DF2F62}" presName="sibTrans" presStyleCnt="0"/>
      <dgm:spPr/>
    </dgm:pt>
    <dgm:pt modelId="{E40BB94D-AE1C-4F05-8AA5-E9FA9A8CCCDE}" type="pres">
      <dgm:prSet presAssocID="{1E293C9C-50F7-4DF0-A45F-EF6AA41E15B2}" presName="compNode" presStyleCnt="0"/>
      <dgm:spPr/>
    </dgm:pt>
    <dgm:pt modelId="{1BC7C3C6-BE78-4F0A-9E69-54742F1AA0F3}" type="pres">
      <dgm:prSet presAssocID="{1E293C9C-50F7-4DF0-A45F-EF6AA41E15B2}" presName="topSpace" presStyleCnt="0"/>
      <dgm:spPr/>
    </dgm:pt>
    <dgm:pt modelId="{25238F18-07B8-41D8-8BD9-9F8514E8F9C4}" type="pres">
      <dgm:prSet presAssocID="{1E293C9C-50F7-4DF0-A45F-EF6AA41E15B2}" presName="photoElip" presStyleLbl="node1" presStyleIdx="1" presStyleCnt="4" custScaleX="130326" custScaleY="231248" custLinFactNeighborX="10131" custLinFactNeighborY="4458"/>
      <dgm:spPr>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t="-7000" b="-7000"/>
          </a:stretch>
        </a:blipFill>
        <a:ln>
          <a:noFill/>
        </a:ln>
      </dgm:spPr>
    </dgm:pt>
    <dgm:pt modelId="{6FFE343B-847F-4D3F-A2F9-B95E826EC656}" type="pres">
      <dgm:prSet presAssocID="{1E293C9C-50F7-4DF0-A45F-EF6AA41E15B2}" presName="iconSpace" presStyleCnt="0"/>
      <dgm:spPr/>
    </dgm:pt>
    <dgm:pt modelId="{866F95BB-E9D9-40E2-AB9F-99D5F69BA82A}" type="pres">
      <dgm:prSet presAssocID="{1E293C9C-50F7-4DF0-A45F-EF6AA41E15B2}" presName="nameTx" presStyleLbl="revTx" presStyleIdx="2" presStyleCnt="8" custLinFactY="100000" custLinFactNeighborX="-1437" custLinFactNeighborY="114104">
        <dgm:presLayoutVars>
          <dgm:chMax val="0"/>
          <dgm:chPref val="0"/>
        </dgm:presLayoutVars>
      </dgm:prSet>
      <dgm:spPr/>
    </dgm:pt>
    <dgm:pt modelId="{B22197FE-7BF1-485D-9B2D-0AD12CF41435}" type="pres">
      <dgm:prSet presAssocID="{1E293C9C-50F7-4DF0-A45F-EF6AA41E15B2}" presName="txSpace" presStyleCnt="0"/>
      <dgm:spPr/>
    </dgm:pt>
    <dgm:pt modelId="{1223E777-77CB-4A9A-BF21-12B513842696}" type="pres">
      <dgm:prSet presAssocID="{1E293C9C-50F7-4DF0-A45F-EF6AA41E15B2}" presName="desTx" presStyleLbl="revTx" presStyleIdx="3" presStyleCnt="8">
        <dgm:presLayoutVars/>
      </dgm:prSet>
      <dgm:spPr/>
    </dgm:pt>
    <dgm:pt modelId="{48A93FE3-F550-4840-B560-2DB8553BED7D}" type="pres">
      <dgm:prSet presAssocID="{1E293C9C-50F7-4DF0-A45F-EF6AA41E15B2}" presName="bottSpace" presStyleCnt="0"/>
      <dgm:spPr/>
    </dgm:pt>
    <dgm:pt modelId="{DCDF700C-8587-4AD0-95CF-A8CEBB3AD30B}" type="pres">
      <dgm:prSet presAssocID="{E019F05B-61F4-4915-9D10-5D6F328EA591}" presName="sibTrans" presStyleCnt="0"/>
      <dgm:spPr/>
    </dgm:pt>
    <dgm:pt modelId="{D5C9CF54-A3DB-4262-A188-C006BBF08A29}" type="pres">
      <dgm:prSet presAssocID="{DA3F2F2F-B5A8-4CFD-ABCE-1BC48CD913AF}" presName="compNode" presStyleCnt="0"/>
      <dgm:spPr/>
    </dgm:pt>
    <dgm:pt modelId="{EB21A753-DAF6-4914-9F97-D017DE4534D0}" type="pres">
      <dgm:prSet presAssocID="{DA3F2F2F-B5A8-4CFD-ABCE-1BC48CD913AF}" presName="topSpace" presStyleCnt="0"/>
      <dgm:spPr/>
    </dgm:pt>
    <dgm:pt modelId="{418E44D8-60E4-4008-9F09-1A652C62E8A6}" type="pres">
      <dgm:prSet presAssocID="{DA3F2F2F-B5A8-4CFD-ABCE-1BC48CD913AF}" presName="photoElip" presStyleLbl="node1" presStyleIdx="2" presStyleCnt="4" custScaleX="130326" custScaleY="247458" custLinFactNeighborX="-1216" custLinFactNeighborY="-1622"/>
      <dgm:spPr>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t="-7000" b="-7000"/>
          </a:stretch>
        </a:blipFill>
        <a:ln>
          <a:noFill/>
        </a:ln>
      </dgm:spPr>
    </dgm:pt>
    <dgm:pt modelId="{51349271-76B0-4CC0-A678-325A9A4D3475}" type="pres">
      <dgm:prSet presAssocID="{DA3F2F2F-B5A8-4CFD-ABCE-1BC48CD913AF}" presName="iconSpace" presStyleCnt="0"/>
      <dgm:spPr/>
    </dgm:pt>
    <dgm:pt modelId="{9B5C14B8-8D61-4009-9F8C-194486F530FA}" type="pres">
      <dgm:prSet presAssocID="{DA3F2F2F-B5A8-4CFD-ABCE-1BC48CD913AF}" presName="nameTx" presStyleLbl="revTx" presStyleIdx="4" presStyleCnt="8" custLinFactY="100000" custLinFactNeighborX="-1696" custLinFactNeighborY="167284">
        <dgm:presLayoutVars>
          <dgm:chMax val="0"/>
          <dgm:chPref val="0"/>
        </dgm:presLayoutVars>
      </dgm:prSet>
      <dgm:spPr/>
    </dgm:pt>
    <dgm:pt modelId="{7C23080D-6185-431F-BAF8-5277AA3C0E29}" type="pres">
      <dgm:prSet presAssocID="{DA3F2F2F-B5A8-4CFD-ABCE-1BC48CD913AF}" presName="txSpace" presStyleCnt="0"/>
      <dgm:spPr/>
    </dgm:pt>
    <dgm:pt modelId="{EE420F84-477D-4635-BEF8-66426E9A259D}" type="pres">
      <dgm:prSet presAssocID="{DA3F2F2F-B5A8-4CFD-ABCE-1BC48CD913AF}" presName="desTx" presStyleLbl="revTx" presStyleIdx="5" presStyleCnt="8">
        <dgm:presLayoutVars/>
      </dgm:prSet>
      <dgm:spPr/>
    </dgm:pt>
    <dgm:pt modelId="{DB61A93F-5AE0-4A97-AFE4-E1EA7F61D044}" type="pres">
      <dgm:prSet presAssocID="{DA3F2F2F-B5A8-4CFD-ABCE-1BC48CD913AF}" presName="bottSpace" presStyleCnt="0"/>
      <dgm:spPr/>
    </dgm:pt>
    <dgm:pt modelId="{75D7FAE6-857D-40F6-B564-3F282FD27B77}" type="pres">
      <dgm:prSet presAssocID="{038FE749-6004-418E-86C7-7C1B1D7930F4}" presName="sibTrans" presStyleCnt="0"/>
      <dgm:spPr/>
    </dgm:pt>
    <dgm:pt modelId="{F836F72C-94C1-41ED-BA62-813057647F9C}" type="pres">
      <dgm:prSet presAssocID="{B2F9B3BC-1849-4A4A-BBE4-752B9B492C76}" presName="compNode" presStyleCnt="0"/>
      <dgm:spPr/>
    </dgm:pt>
    <dgm:pt modelId="{8D7BA638-A338-4090-BADA-C1ECE7868394}" type="pres">
      <dgm:prSet presAssocID="{B2F9B3BC-1849-4A4A-BBE4-752B9B492C76}" presName="topSpace" presStyleCnt="0"/>
      <dgm:spPr/>
    </dgm:pt>
    <dgm:pt modelId="{04A8E640-7EB5-4EF2-8C83-19A3E5328324}" type="pres">
      <dgm:prSet presAssocID="{B2F9B3BC-1849-4A4A-BBE4-752B9B492C76}" presName="photoElip" presStyleLbl="node1" presStyleIdx="3" presStyleCnt="4" custScaleX="130326" custScaleY="258408" custLinFactNeighborX="1216" custLinFactNeighborY="-4360"/>
      <dgm:spPr>
        <a:prstGeom prst="rect">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t="-25000" b="-25000"/>
          </a:stretch>
        </a:blipFill>
        <a:ln>
          <a:noFill/>
        </a:ln>
      </dgm:spPr>
    </dgm:pt>
    <dgm:pt modelId="{278B038A-7223-4C22-98FA-84D16AB2359F}" type="pres">
      <dgm:prSet presAssocID="{B2F9B3BC-1849-4A4A-BBE4-752B9B492C76}" presName="iconSpace" presStyleCnt="0"/>
      <dgm:spPr/>
    </dgm:pt>
    <dgm:pt modelId="{79C5F495-3DD9-41C8-99AE-150A333447D0}" type="pres">
      <dgm:prSet presAssocID="{B2F9B3BC-1849-4A4A-BBE4-752B9B492C76}" presName="nameTx" presStyleLbl="revTx" presStyleIdx="6" presStyleCnt="8" custLinFactY="73887" custLinFactNeighborX="-3161" custLinFactNeighborY="100000">
        <dgm:presLayoutVars>
          <dgm:chMax val="0"/>
          <dgm:chPref val="0"/>
        </dgm:presLayoutVars>
      </dgm:prSet>
      <dgm:spPr/>
    </dgm:pt>
    <dgm:pt modelId="{0D329E5F-B8D6-4027-B396-6AF7DD7D0537}" type="pres">
      <dgm:prSet presAssocID="{B2F9B3BC-1849-4A4A-BBE4-752B9B492C76}" presName="txSpace" presStyleCnt="0"/>
      <dgm:spPr/>
    </dgm:pt>
    <dgm:pt modelId="{5A7600AF-A34B-4D03-B3D6-B3C760AE8E06}" type="pres">
      <dgm:prSet presAssocID="{B2F9B3BC-1849-4A4A-BBE4-752B9B492C76}" presName="desTx" presStyleLbl="revTx" presStyleIdx="7" presStyleCnt="8">
        <dgm:presLayoutVars/>
      </dgm:prSet>
      <dgm:spPr/>
    </dgm:pt>
    <dgm:pt modelId="{F9799C58-A628-4E75-9DAC-6616D2E34649}" type="pres">
      <dgm:prSet presAssocID="{B2F9B3BC-1849-4A4A-BBE4-752B9B492C76}" presName="bottSpace" presStyleCnt="0"/>
      <dgm:spPr/>
    </dgm:pt>
  </dgm:ptLst>
  <dgm:cxnLst>
    <dgm:cxn modelId="{A7E7000F-0D10-4D88-844F-C9CB2A6A39DA}" srcId="{5C72703F-EB58-4B0C-8B2A-EDF2A51B2C6C}" destId="{1E293C9C-50F7-4DF0-A45F-EF6AA41E15B2}" srcOrd="1" destOrd="0" parTransId="{04936CC5-1B2F-4620-ABDF-F195956C3F4A}" sibTransId="{E019F05B-61F4-4915-9D10-5D6F328EA591}"/>
    <dgm:cxn modelId="{540FED75-CB4E-4EAD-804F-81226869B095}" type="presOf" srcId="{1E293C9C-50F7-4DF0-A45F-EF6AA41E15B2}" destId="{866F95BB-E9D9-40E2-AB9F-99D5F69BA82A}" srcOrd="0" destOrd="0" presId="urn:microsoft.com/office/officeart/2019/1/layout/PeoplePortraitsList"/>
    <dgm:cxn modelId="{4C525577-8965-4DD8-A876-005F65E1D723}" type="presOf" srcId="{B2F9B3BC-1849-4A4A-BBE4-752B9B492C76}" destId="{79C5F495-3DD9-41C8-99AE-150A333447D0}" srcOrd="0" destOrd="0" presId="urn:microsoft.com/office/officeart/2019/1/layout/PeoplePortraitsList"/>
    <dgm:cxn modelId="{103DE3A3-70BD-4C08-B354-5518A18B954E}" type="presOf" srcId="{DA3F2F2F-B5A8-4CFD-ABCE-1BC48CD913AF}" destId="{9B5C14B8-8D61-4009-9F8C-194486F530FA}" srcOrd="0" destOrd="0" presId="urn:microsoft.com/office/officeart/2019/1/layout/PeoplePortraitsList"/>
    <dgm:cxn modelId="{BB48F2B9-3F80-43D5-9223-76526A774C2D}" srcId="{5C72703F-EB58-4B0C-8B2A-EDF2A51B2C6C}" destId="{B2F9B3BC-1849-4A4A-BBE4-752B9B492C76}" srcOrd="3" destOrd="0" parTransId="{48FD486C-824F-4590-8CFC-BC1053E533DD}" sibTransId="{2946CE56-B018-4C0E-918D-0B36D170024F}"/>
    <dgm:cxn modelId="{E6EDE7CF-5B3F-4E2C-99EE-D5462F0EC9CE}" srcId="{5C72703F-EB58-4B0C-8B2A-EDF2A51B2C6C}" destId="{23CA95F9-8BCF-40C1-B842-BCFFD43632F6}" srcOrd="0" destOrd="0" parTransId="{FC4F4986-5DCD-4DC2-B7FD-2C5FABEF9979}" sibTransId="{D868EA7F-D868-4231-86D5-66D9B2DF2F62}"/>
    <dgm:cxn modelId="{307321D6-32A9-4F29-A35B-8328C6417311}" srcId="{5C72703F-EB58-4B0C-8B2A-EDF2A51B2C6C}" destId="{DA3F2F2F-B5A8-4CFD-ABCE-1BC48CD913AF}" srcOrd="2" destOrd="0" parTransId="{D4AFA5E0-6624-49A6-B10B-4FFA7483C001}" sibTransId="{038FE749-6004-418E-86C7-7C1B1D7930F4}"/>
    <dgm:cxn modelId="{DE44E4D8-C5CF-4438-860F-3C376D4D64F5}" type="presOf" srcId="{23CA95F9-8BCF-40C1-B842-BCFFD43632F6}" destId="{FDFAF16A-4FD0-49F4-8593-32E9A31A4FF7}" srcOrd="0" destOrd="0" presId="urn:microsoft.com/office/officeart/2019/1/layout/PeoplePortraitsList"/>
    <dgm:cxn modelId="{74A68EEE-876E-4134-B088-DC53246E11FE}" type="presOf" srcId="{5C72703F-EB58-4B0C-8B2A-EDF2A51B2C6C}" destId="{BF30E86D-EAFC-44CE-B56C-D7C5EC7742F3}" srcOrd="0" destOrd="0" presId="urn:microsoft.com/office/officeart/2019/1/layout/PeoplePortraitsList"/>
    <dgm:cxn modelId="{3D9D2C87-FAC6-440F-8296-405914DA77FA}" type="presParOf" srcId="{BF30E86D-EAFC-44CE-B56C-D7C5EC7742F3}" destId="{34A89649-B4A9-4A6F-8793-5A3DB37DDDA6}" srcOrd="0" destOrd="0" presId="urn:microsoft.com/office/officeart/2019/1/layout/PeoplePortraitsList"/>
    <dgm:cxn modelId="{10208EBB-3996-40BD-88FB-7743A0FCFC0C}" type="presParOf" srcId="{34A89649-B4A9-4A6F-8793-5A3DB37DDDA6}" destId="{FFB9F511-6797-4909-9D3B-89EBC96F25A8}" srcOrd="0" destOrd="0" presId="urn:microsoft.com/office/officeart/2019/1/layout/PeoplePortraitsList"/>
    <dgm:cxn modelId="{680FCFE1-C0D6-41B7-81EE-34F07569A758}" type="presParOf" srcId="{34A89649-B4A9-4A6F-8793-5A3DB37DDDA6}" destId="{73073D5B-7ADA-4F8B-AD34-0BE114905A44}" srcOrd="1" destOrd="0" presId="urn:microsoft.com/office/officeart/2019/1/layout/PeoplePortraitsList"/>
    <dgm:cxn modelId="{84E22014-947A-4B8C-A1FF-A1E4AAD40AF2}" type="presParOf" srcId="{34A89649-B4A9-4A6F-8793-5A3DB37DDDA6}" destId="{EE33220B-2292-4F19-BD6E-B7F529CD8414}" srcOrd="2" destOrd="0" presId="urn:microsoft.com/office/officeart/2019/1/layout/PeoplePortraitsList"/>
    <dgm:cxn modelId="{6B5D3C86-47CA-4D7E-A443-7DF8A6130E63}" type="presParOf" srcId="{34A89649-B4A9-4A6F-8793-5A3DB37DDDA6}" destId="{FDFAF16A-4FD0-49F4-8593-32E9A31A4FF7}" srcOrd="3" destOrd="0" presId="urn:microsoft.com/office/officeart/2019/1/layout/PeoplePortraitsList"/>
    <dgm:cxn modelId="{119527D7-3755-4E3D-BC66-7A27143BBB8B}" type="presParOf" srcId="{34A89649-B4A9-4A6F-8793-5A3DB37DDDA6}" destId="{EEB88C88-E325-43D0-B163-BFD87C897361}" srcOrd="4" destOrd="0" presId="urn:microsoft.com/office/officeart/2019/1/layout/PeoplePortraitsList"/>
    <dgm:cxn modelId="{8B410EAE-BFFA-4BD7-B4BA-16AABEF1EAA9}" type="presParOf" srcId="{34A89649-B4A9-4A6F-8793-5A3DB37DDDA6}" destId="{7D166BBB-55AF-452C-B9A0-94A1EE55FF4F}" srcOrd="5" destOrd="0" presId="urn:microsoft.com/office/officeart/2019/1/layout/PeoplePortraitsList"/>
    <dgm:cxn modelId="{02A3AE73-815E-459E-B530-44D4C95EF771}" type="presParOf" srcId="{34A89649-B4A9-4A6F-8793-5A3DB37DDDA6}" destId="{860D3358-284A-4827-88CC-2F74FF5A1E56}" srcOrd="6" destOrd="0" presId="urn:microsoft.com/office/officeart/2019/1/layout/PeoplePortraitsList"/>
    <dgm:cxn modelId="{6C30D5CD-53EE-463E-B6E2-B237F041E4C3}" type="presParOf" srcId="{BF30E86D-EAFC-44CE-B56C-D7C5EC7742F3}" destId="{0D4A0804-490F-47AA-B7FA-08C890B0D841}" srcOrd="1" destOrd="0" presId="urn:microsoft.com/office/officeart/2019/1/layout/PeoplePortraitsList"/>
    <dgm:cxn modelId="{E4C40201-6BC4-420D-A8E7-A3465911B5D7}" type="presParOf" srcId="{BF30E86D-EAFC-44CE-B56C-D7C5EC7742F3}" destId="{E40BB94D-AE1C-4F05-8AA5-E9FA9A8CCCDE}" srcOrd="2" destOrd="0" presId="urn:microsoft.com/office/officeart/2019/1/layout/PeoplePortraitsList"/>
    <dgm:cxn modelId="{DF091FE9-5356-4A17-932D-C2EAD2530E8C}" type="presParOf" srcId="{E40BB94D-AE1C-4F05-8AA5-E9FA9A8CCCDE}" destId="{1BC7C3C6-BE78-4F0A-9E69-54742F1AA0F3}" srcOrd="0" destOrd="0" presId="urn:microsoft.com/office/officeart/2019/1/layout/PeoplePortraitsList"/>
    <dgm:cxn modelId="{43A6DAE1-8229-474F-B737-E5233B5044F7}" type="presParOf" srcId="{E40BB94D-AE1C-4F05-8AA5-E9FA9A8CCCDE}" destId="{25238F18-07B8-41D8-8BD9-9F8514E8F9C4}" srcOrd="1" destOrd="0" presId="urn:microsoft.com/office/officeart/2019/1/layout/PeoplePortraitsList"/>
    <dgm:cxn modelId="{811B328F-D513-4A25-BB09-9EDD8689ED34}" type="presParOf" srcId="{E40BB94D-AE1C-4F05-8AA5-E9FA9A8CCCDE}" destId="{6FFE343B-847F-4D3F-A2F9-B95E826EC656}" srcOrd="2" destOrd="0" presId="urn:microsoft.com/office/officeart/2019/1/layout/PeoplePortraitsList"/>
    <dgm:cxn modelId="{B86088D4-B825-4152-895F-72CD7428D68F}" type="presParOf" srcId="{E40BB94D-AE1C-4F05-8AA5-E9FA9A8CCCDE}" destId="{866F95BB-E9D9-40E2-AB9F-99D5F69BA82A}" srcOrd="3" destOrd="0" presId="urn:microsoft.com/office/officeart/2019/1/layout/PeoplePortraitsList"/>
    <dgm:cxn modelId="{9DF4ADBA-E8BF-45F3-B4C1-57BC4E46838A}" type="presParOf" srcId="{E40BB94D-AE1C-4F05-8AA5-E9FA9A8CCCDE}" destId="{B22197FE-7BF1-485D-9B2D-0AD12CF41435}" srcOrd="4" destOrd="0" presId="urn:microsoft.com/office/officeart/2019/1/layout/PeoplePortraitsList"/>
    <dgm:cxn modelId="{AE599A69-85C5-4380-827C-D751478A667D}" type="presParOf" srcId="{E40BB94D-AE1C-4F05-8AA5-E9FA9A8CCCDE}" destId="{1223E777-77CB-4A9A-BF21-12B513842696}" srcOrd="5" destOrd="0" presId="urn:microsoft.com/office/officeart/2019/1/layout/PeoplePortraitsList"/>
    <dgm:cxn modelId="{F8E06700-DE35-4D59-8FE6-04C15FF36365}" type="presParOf" srcId="{E40BB94D-AE1C-4F05-8AA5-E9FA9A8CCCDE}" destId="{48A93FE3-F550-4840-B560-2DB8553BED7D}" srcOrd="6" destOrd="0" presId="urn:microsoft.com/office/officeart/2019/1/layout/PeoplePortraitsList"/>
    <dgm:cxn modelId="{B3BC6484-B724-49D7-B0A5-B96774D6C5A7}" type="presParOf" srcId="{BF30E86D-EAFC-44CE-B56C-D7C5EC7742F3}" destId="{DCDF700C-8587-4AD0-95CF-A8CEBB3AD30B}" srcOrd="3" destOrd="0" presId="urn:microsoft.com/office/officeart/2019/1/layout/PeoplePortraitsList"/>
    <dgm:cxn modelId="{123A582B-C4F8-4519-967F-856EBB9F6F06}" type="presParOf" srcId="{BF30E86D-EAFC-44CE-B56C-D7C5EC7742F3}" destId="{D5C9CF54-A3DB-4262-A188-C006BBF08A29}" srcOrd="4" destOrd="0" presId="urn:microsoft.com/office/officeart/2019/1/layout/PeoplePortraitsList"/>
    <dgm:cxn modelId="{0A329E61-D0BD-4638-AFBB-ECC1E1BB2FE5}" type="presParOf" srcId="{D5C9CF54-A3DB-4262-A188-C006BBF08A29}" destId="{EB21A753-DAF6-4914-9F97-D017DE4534D0}" srcOrd="0" destOrd="0" presId="urn:microsoft.com/office/officeart/2019/1/layout/PeoplePortraitsList"/>
    <dgm:cxn modelId="{4E8CFC80-611A-4174-A442-0AFBB471F58A}" type="presParOf" srcId="{D5C9CF54-A3DB-4262-A188-C006BBF08A29}" destId="{418E44D8-60E4-4008-9F09-1A652C62E8A6}" srcOrd="1" destOrd="0" presId="urn:microsoft.com/office/officeart/2019/1/layout/PeoplePortraitsList"/>
    <dgm:cxn modelId="{D991B0D3-565F-44D9-A83F-197781E114D0}" type="presParOf" srcId="{D5C9CF54-A3DB-4262-A188-C006BBF08A29}" destId="{51349271-76B0-4CC0-A678-325A9A4D3475}" srcOrd="2" destOrd="0" presId="urn:microsoft.com/office/officeart/2019/1/layout/PeoplePortraitsList"/>
    <dgm:cxn modelId="{7FC54EBB-A416-48DA-AADE-209AE477B46E}" type="presParOf" srcId="{D5C9CF54-A3DB-4262-A188-C006BBF08A29}" destId="{9B5C14B8-8D61-4009-9F8C-194486F530FA}" srcOrd="3" destOrd="0" presId="urn:microsoft.com/office/officeart/2019/1/layout/PeoplePortraitsList"/>
    <dgm:cxn modelId="{2DCC0C79-D17C-4625-A51E-8C6146272B0A}" type="presParOf" srcId="{D5C9CF54-A3DB-4262-A188-C006BBF08A29}" destId="{7C23080D-6185-431F-BAF8-5277AA3C0E29}" srcOrd="4" destOrd="0" presId="urn:microsoft.com/office/officeart/2019/1/layout/PeoplePortraitsList"/>
    <dgm:cxn modelId="{A2D210FF-C687-4AED-82B0-395AAD28B698}" type="presParOf" srcId="{D5C9CF54-A3DB-4262-A188-C006BBF08A29}" destId="{EE420F84-477D-4635-BEF8-66426E9A259D}" srcOrd="5" destOrd="0" presId="urn:microsoft.com/office/officeart/2019/1/layout/PeoplePortraitsList"/>
    <dgm:cxn modelId="{948ADD0E-8022-4129-AB57-AF1F16DEEC20}" type="presParOf" srcId="{D5C9CF54-A3DB-4262-A188-C006BBF08A29}" destId="{DB61A93F-5AE0-4A97-AFE4-E1EA7F61D044}" srcOrd="6" destOrd="0" presId="urn:microsoft.com/office/officeart/2019/1/layout/PeoplePortraitsList"/>
    <dgm:cxn modelId="{B37D38BA-04F9-4FDE-90E3-13C84B9D3351}" type="presParOf" srcId="{BF30E86D-EAFC-44CE-B56C-D7C5EC7742F3}" destId="{75D7FAE6-857D-40F6-B564-3F282FD27B77}" srcOrd="5" destOrd="0" presId="urn:microsoft.com/office/officeart/2019/1/layout/PeoplePortraitsList"/>
    <dgm:cxn modelId="{C9461069-5B02-4E7D-89BF-60D89C5520D1}" type="presParOf" srcId="{BF30E86D-EAFC-44CE-B56C-D7C5EC7742F3}" destId="{F836F72C-94C1-41ED-BA62-813057647F9C}" srcOrd="6" destOrd="0" presId="urn:microsoft.com/office/officeart/2019/1/layout/PeoplePortraitsList"/>
    <dgm:cxn modelId="{074A72EB-DB29-40AB-9670-D77CF64F72EE}" type="presParOf" srcId="{F836F72C-94C1-41ED-BA62-813057647F9C}" destId="{8D7BA638-A338-4090-BADA-C1ECE7868394}" srcOrd="0" destOrd="0" presId="urn:microsoft.com/office/officeart/2019/1/layout/PeoplePortraitsList"/>
    <dgm:cxn modelId="{ACF70A6D-0F45-437B-9C70-8A65D4111C5E}" type="presParOf" srcId="{F836F72C-94C1-41ED-BA62-813057647F9C}" destId="{04A8E640-7EB5-4EF2-8C83-19A3E5328324}" srcOrd="1" destOrd="0" presId="urn:microsoft.com/office/officeart/2019/1/layout/PeoplePortraitsList"/>
    <dgm:cxn modelId="{207CB733-8608-4FD4-8942-AEF56B8AD050}" type="presParOf" srcId="{F836F72C-94C1-41ED-BA62-813057647F9C}" destId="{278B038A-7223-4C22-98FA-84D16AB2359F}" srcOrd="2" destOrd="0" presId="urn:microsoft.com/office/officeart/2019/1/layout/PeoplePortraitsList"/>
    <dgm:cxn modelId="{ABBDB8AD-1D60-4A5E-A05E-58E73FB4EE6D}" type="presParOf" srcId="{F836F72C-94C1-41ED-BA62-813057647F9C}" destId="{79C5F495-3DD9-41C8-99AE-150A333447D0}" srcOrd="3" destOrd="0" presId="urn:microsoft.com/office/officeart/2019/1/layout/PeoplePortraitsList"/>
    <dgm:cxn modelId="{4C2F2B28-9C3F-433B-AB15-CE2605DCD325}" type="presParOf" srcId="{F836F72C-94C1-41ED-BA62-813057647F9C}" destId="{0D329E5F-B8D6-4027-B396-6AF7DD7D0537}" srcOrd="4" destOrd="0" presId="urn:microsoft.com/office/officeart/2019/1/layout/PeoplePortraitsList"/>
    <dgm:cxn modelId="{A3CD0915-11F1-4C29-91BA-EF724E1525A8}" type="presParOf" srcId="{F836F72C-94C1-41ED-BA62-813057647F9C}" destId="{5A7600AF-A34B-4D03-B3D6-B3C760AE8E06}" srcOrd="5" destOrd="0" presId="urn:microsoft.com/office/officeart/2019/1/layout/PeoplePortraitsList"/>
    <dgm:cxn modelId="{82E4B52A-F0D2-438B-8CA3-5A6EB2771E78}" type="presParOf" srcId="{F836F72C-94C1-41ED-BA62-813057647F9C}" destId="{F9799C58-A628-4E75-9DAC-6616D2E34649}" srcOrd="6" destOrd="0" presId="urn:microsoft.com/office/officeart/2019/1/layout/PeoplePortraits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C72703F-EB58-4B0C-8B2A-EDF2A51B2C6C}" type="doc">
      <dgm:prSet loTypeId="urn:microsoft.com/office/officeart/2019/1/layout/PeoplePortraitsList" loCatId="profile" qsTypeId="urn:microsoft.com/office/officeart/2005/8/quickstyle/simple1" qsCatId="simple" csTypeId="urn:microsoft.com/office/officeart/2005/8/colors/colorful2" csCatId="colorful" phldr="1"/>
      <dgm:spPr/>
      <dgm:t>
        <a:bodyPr/>
        <a:lstStyle/>
        <a:p>
          <a:endParaRPr lang="en-US"/>
        </a:p>
      </dgm:t>
    </dgm:pt>
    <dgm:pt modelId="{23CA95F9-8BCF-40C1-B842-BCFFD43632F6}">
      <dgm:prSet/>
      <dgm:spPr/>
      <dgm:t>
        <a:bodyPr/>
        <a:lstStyle/>
        <a:p>
          <a:pPr algn="ctr">
            <a:lnSpc>
              <a:spcPct val="100000"/>
            </a:lnSpc>
            <a:defRPr b="1" spc="20">
              <a:latin typeface="+mj-lt"/>
            </a:defRPr>
          </a:pPr>
          <a:r>
            <a:rPr lang="en-US" dirty="0">
              <a:solidFill>
                <a:schemeClr val="bg1"/>
              </a:solidFill>
            </a:rPr>
            <a:t>ORDER</a:t>
          </a:r>
          <a:r>
            <a:rPr lang="en-US" baseline="0" dirty="0">
              <a:solidFill>
                <a:schemeClr val="bg1"/>
              </a:solidFill>
            </a:rPr>
            <a:t> DATE</a:t>
          </a:r>
          <a:endParaRPr lang="en-US" dirty="0">
            <a:solidFill>
              <a:schemeClr val="bg1"/>
            </a:solidFill>
          </a:endParaRPr>
        </a:p>
      </dgm:t>
    </dgm:pt>
    <dgm:pt modelId="{FC4F4986-5DCD-4DC2-B7FD-2C5FABEF9979}" type="parTrans" cxnId="{E6EDE7CF-5B3F-4E2C-99EE-D5462F0EC9CE}">
      <dgm:prSet/>
      <dgm:spPr/>
      <dgm:t>
        <a:bodyPr/>
        <a:lstStyle/>
        <a:p>
          <a:endParaRPr lang="en-US"/>
        </a:p>
      </dgm:t>
    </dgm:pt>
    <dgm:pt modelId="{D868EA7F-D868-4231-86D5-66D9B2DF2F62}" type="sibTrans" cxnId="{E6EDE7CF-5B3F-4E2C-99EE-D5462F0EC9CE}">
      <dgm:prSet/>
      <dgm:spPr/>
      <dgm:t>
        <a:bodyPr/>
        <a:lstStyle/>
        <a:p>
          <a:endParaRPr lang="en-US"/>
        </a:p>
      </dgm:t>
    </dgm:pt>
    <dgm:pt modelId="{1E293C9C-50F7-4DF0-A45F-EF6AA41E15B2}">
      <dgm:prSet/>
      <dgm:spPr/>
      <dgm:t>
        <a:bodyPr/>
        <a:lstStyle/>
        <a:p>
          <a:pPr algn="ctr">
            <a:lnSpc>
              <a:spcPct val="100000"/>
            </a:lnSpc>
            <a:defRPr b="1" spc="20">
              <a:latin typeface="+mj-lt"/>
            </a:defRPr>
          </a:pPr>
          <a:r>
            <a:rPr lang="en-US" dirty="0">
              <a:solidFill>
                <a:schemeClr val="bg1"/>
              </a:solidFill>
            </a:rPr>
            <a:t>ORDERBY</a:t>
          </a:r>
        </a:p>
      </dgm:t>
    </dgm:pt>
    <dgm:pt modelId="{04936CC5-1B2F-4620-ABDF-F195956C3F4A}" type="parTrans" cxnId="{A7E7000F-0D10-4D88-844F-C9CB2A6A39DA}">
      <dgm:prSet/>
      <dgm:spPr/>
      <dgm:t>
        <a:bodyPr/>
        <a:lstStyle/>
        <a:p>
          <a:endParaRPr lang="en-US"/>
        </a:p>
      </dgm:t>
    </dgm:pt>
    <dgm:pt modelId="{E019F05B-61F4-4915-9D10-5D6F328EA591}" type="sibTrans" cxnId="{A7E7000F-0D10-4D88-844F-C9CB2A6A39DA}">
      <dgm:prSet/>
      <dgm:spPr/>
      <dgm:t>
        <a:bodyPr/>
        <a:lstStyle/>
        <a:p>
          <a:endParaRPr lang="en-US"/>
        </a:p>
      </dgm:t>
    </dgm:pt>
    <dgm:pt modelId="{DA3F2F2F-B5A8-4CFD-ABCE-1BC48CD913AF}">
      <dgm:prSet/>
      <dgm:spPr/>
      <dgm:t>
        <a:bodyPr/>
        <a:lstStyle/>
        <a:p>
          <a:pPr algn="ctr">
            <a:lnSpc>
              <a:spcPct val="100000"/>
            </a:lnSpc>
            <a:defRPr b="1" spc="20">
              <a:latin typeface="+mj-lt"/>
            </a:defRPr>
          </a:pPr>
          <a:r>
            <a:rPr lang="en-US" dirty="0">
              <a:solidFill>
                <a:schemeClr val="bg1"/>
              </a:solidFill>
            </a:rPr>
            <a:t>FROM DATE</a:t>
          </a:r>
        </a:p>
      </dgm:t>
    </dgm:pt>
    <dgm:pt modelId="{D4AFA5E0-6624-49A6-B10B-4FFA7483C001}" type="parTrans" cxnId="{307321D6-32A9-4F29-A35B-8328C6417311}">
      <dgm:prSet/>
      <dgm:spPr/>
      <dgm:t>
        <a:bodyPr/>
        <a:lstStyle/>
        <a:p>
          <a:endParaRPr lang="en-US"/>
        </a:p>
      </dgm:t>
    </dgm:pt>
    <dgm:pt modelId="{038FE749-6004-418E-86C7-7C1B1D7930F4}" type="sibTrans" cxnId="{307321D6-32A9-4F29-A35B-8328C6417311}">
      <dgm:prSet/>
      <dgm:spPr/>
      <dgm:t>
        <a:bodyPr/>
        <a:lstStyle/>
        <a:p>
          <a:endParaRPr lang="en-US"/>
        </a:p>
      </dgm:t>
    </dgm:pt>
    <dgm:pt modelId="{B2F9B3BC-1849-4A4A-BBE4-752B9B492C76}">
      <dgm:prSet/>
      <dgm:spPr/>
      <dgm:t>
        <a:bodyPr/>
        <a:lstStyle/>
        <a:p>
          <a:pPr algn="ctr">
            <a:lnSpc>
              <a:spcPct val="100000"/>
            </a:lnSpc>
            <a:defRPr b="1" spc="20">
              <a:latin typeface="+mj-lt"/>
            </a:defRPr>
          </a:pPr>
          <a:r>
            <a:rPr lang="en-US" dirty="0">
              <a:solidFill>
                <a:schemeClr val="bg1"/>
              </a:solidFill>
            </a:rPr>
            <a:t>SETTINGS</a:t>
          </a:r>
        </a:p>
      </dgm:t>
    </dgm:pt>
    <dgm:pt modelId="{48FD486C-824F-4590-8CFC-BC1053E533DD}" type="parTrans" cxnId="{BB48F2B9-3F80-43D5-9223-76526A774C2D}">
      <dgm:prSet/>
      <dgm:spPr/>
      <dgm:t>
        <a:bodyPr/>
        <a:lstStyle/>
        <a:p>
          <a:endParaRPr lang="en-US"/>
        </a:p>
      </dgm:t>
    </dgm:pt>
    <dgm:pt modelId="{2946CE56-B018-4C0E-918D-0B36D170024F}" type="sibTrans" cxnId="{BB48F2B9-3F80-43D5-9223-76526A774C2D}">
      <dgm:prSet/>
      <dgm:spPr/>
      <dgm:t>
        <a:bodyPr/>
        <a:lstStyle/>
        <a:p>
          <a:endParaRPr lang="en-US"/>
        </a:p>
      </dgm:t>
    </dgm:pt>
    <dgm:pt modelId="{BF30E86D-EAFC-44CE-B56C-D7C5EC7742F3}" type="pres">
      <dgm:prSet presAssocID="{5C72703F-EB58-4B0C-8B2A-EDF2A51B2C6C}" presName="root" presStyleCnt="0">
        <dgm:presLayoutVars>
          <dgm:dir/>
          <dgm:resizeHandles val="exact"/>
        </dgm:presLayoutVars>
      </dgm:prSet>
      <dgm:spPr/>
    </dgm:pt>
    <dgm:pt modelId="{34A89649-B4A9-4A6F-8793-5A3DB37DDDA6}" type="pres">
      <dgm:prSet presAssocID="{23CA95F9-8BCF-40C1-B842-BCFFD43632F6}" presName="compNode" presStyleCnt="0"/>
      <dgm:spPr/>
    </dgm:pt>
    <dgm:pt modelId="{FFB9F511-6797-4909-9D3B-89EBC96F25A8}" type="pres">
      <dgm:prSet presAssocID="{23CA95F9-8BCF-40C1-B842-BCFFD43632F6}" presName="topSpace" presStyleCnt="0"/>
      <dgm:spPr/>
    </dgm:pt>
    <dgm:pt modelId="{73073D5B-7ADA-4F8B-AD34-0BE114905A44}" type="pres">
      <dgm:prSet presAssocID="{23CA95F9-8BCF-40C1-B842-BCFFD43632F6}" presName="photoElip" presStyleLbl="node1" presStyleIdx="0" presStyleCnt="4" custScaleX="130326" custScaleY="242578" custLinFactNeighborX="6497" custLinFactNeighborY="25252"/>
      <dgm:spPr>
        <a:prstGeom prst="rect">
          <a:avLst/>
        </a:prstGeom>
        <a:blipFill>
          <a:blip xmlns:r="http://schemas.openxmlformats.org/officeDocument/2006/relationships" r:embed="rId1"/>
          <a:srcRect/>
          <a:stretch>
            <a:fillRect t="-5000" b="-5000"/>
          </a:stretch>
        </a:blipFill>
        <a:ln>
          <a:noFill/>
        </a:ln>
      </dgm:spPr>
    </dgm:pt>
    <dgm:pt modelId="{EE33220B-2292-4F19-BD6E-B7F529CD8414}" type="pres">
      <dgm:prSet presAssocID="{23CA95F9-8BCF-40C1-B842-BCFFD43632F6}" presName="iconSpace" presStyleCnt="0"/>
      <dgm:spPr/>
    </dgm:pt>
    <dgm:pt modelId="{FDFAF16A-4FD0-49F4-8593-32E9A31A4FF7}" type="pres">
      <dgm:prSet presAssocID="{23CA95F9-8BCF-40C1-B842-BCFFD43632F6}" presName="nameTx" presStyleLbl="revTx" presStyleIdx="0" presStyleCnt="8" custLinFactNeighborY="44680">
        <dgm:presLayoutVars>
          <dgm:chMax val="0"/>
          <dgm:chPref val="0"/>
        </dgm:presLayoutVars>
      </dgm:prSet>
      <dgm:spPr/>
    </dgm:pt>
    <dgm:pt modelId="{EEB88C88-E325-43D0-B163-BFD87C897361}" type="pres">
      <dgm:prSet presAssocID="{23CA95F9-8BCF-40C1-B842-BCFFD43632F6}" presName="txSpace" presStyleCnt="0"/>
      <dgm:spPr/>
    </dgm:pt>
    <dgm:pt modelId="{7D166BBB-55AF-452C-B9A0-94A1EE55FF4F}" type="pres">
      <dgm:prSet presAssocID="{23CA95F9-8BCF-40C1-B842-BCFFD43632F6}" presName="desTx" presStyleLbl="revTx" presStyleIdx="1" presStyleCnt="8">
        <dgm:presLayoutVars/>
      </dgm:prSet>
      <dgm:spPr/>
    </dgm:pt>
    <dgm:pt modelId="{860D3358-284A-4827-88CC-2F74FF5A1E56}" type="pres">
      <dgm:prSet presAssocID="{23CA95F9-8BCF-40C1-B842-BCFFD43632F6}" presName="bottSpace" presStyleCnt="0"/>
      <dgm:spPr/>
    </dgm:pt>
    <dgm:pt modelId="{0D4A0804-490F-47AA-B7FA-08C890B0D841}" type="pres">
      <dgm:prSet presAssocID="{D868EA7F-D868-4231-86D5-66D9B2DF2F62}" presName="sibTrans" presStyleCnt="0"/>
      <dgm:spPr/>
    </dgm:pt>
    <dgm:pt modelId="{E40BB94D-AE1C-4F05-8AA5-E9FA9A8CCCDE}" type="pres">
      <dgm:prSet presAssocID="{1E293C9C-50F7-4DF0-A45F-EF6AA41E15B2}" presName="compNode" presStyleCnt="0"/>
      <dgm:spPr/>
    </dgm:pt>
    <dgm:pt modelId="{1BC7C3C6-BE78-4F0A-9E69-54742F1AA0F3}" type="pres">
      <dgm:prSet presAssocID="{1E293C9C-50F7-4DF0-A45F-EF6AA41E15B2}" presName="topSpace" presStyleCnt="0"/>
      <dgm:spPr/>
    </dgm:pt>
    <dgm:pt modelId="{25238F18-07B8-41D8-8BD9-9F8514E8F9C4}" type="pres">
      <dgm:prSet presAssocID="{1E293C9C-50F7-4DF0-A45F-EF6AA41E15B2}" presName="photoElip" presStyleLbl="node1" presStyleIdx="1" presStyleCnt="4" custScaleX="130326" custScaleY="258955" custLinFactNeighborX="1216" custLinFactNeighborY="26352"/>
      <dgm:spPr>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t="-15000" b="-15000"/>
          </a:stretch>
        </a:blipFill>
        <a:ln>
          <a:noFill/>
        </a:ln>
      </dgm:spPr>
    </dgm:pt>
    <dgm:pt modelId="{6FFE343B-847F-4D3F-A2F9-B95E826EC656}" type="pres">
      <dgm:prSet presAssocID="{1E293C9C-50F7-4DF0-A45F-EF6AA41E15B2}" presName="iconSpace" presStyleCnt="0"/>
      <dgm:spPr/>
    </dgm:pt>
    <dgm:pt modelId="{866F95BB-E9D9-40E2-AB9F-99D5F69BA82A}" type="pres">
      <dgm:prSet presAssocID="{1E293C9C-50F7-4DF0-A45F-EF6AA41E15B2}" presName="nameTx" presStyleLbl="revTx" presStyleIdx="2" presStyleCnt="8" custLinFactNeighborY="44680">
        <dgm:presLayoutVars>
          <dgm:chMax val="0"/>
          <dgm:chPref val="0"/>
        </dgm:presLayoutVars>
      </dgm:prSet>
      <dgm:spPr/>
    </dgm:pt>
    <dgm:pt modelId="{B22197FE-7BF1-485D-9B2D-0AD12CF41435}" type="pres">
      <dgm:prSet presAssocID="{1E293C9C-50F7-4DF0-A45F-EF6AA41E15B2}" presName="txSpace" presStyleCnt="0"/>
      <dgm:spPr/>
    </dgm:pt>
    <dgm:pt modelId="{1223E777-77CB-4A9A-BF21-12B513842696}" type="pres">
      <dgm:prSet presAssocID="{1E293C9C-50F7-4DF0-A45F-EF6AA41E15B2}" presName="desTx" presStyleLbl="revTx" presStyleIdx="3" presStyleCnt="8">
        <dgm:presLayoutVars/>
      </dgm:prSet>
      <dgm:spPr/>
    </dgm:pt>
    <dgm:pt modelId="{48A93FE3-F550-4840-B560-2DB8553BED7D}" type="pres">
      <dgm:prSet presAssocID="{1E293C9C-50F7-4DF0-A45F-EF6AA41E15B2}" presName="bottSpace" presStyleCnt="0"/>
      <dgm:spPr/>
    </dgm:pt>
    <dgm:pt modelId="{DCDF700C-8587-4AD0-95CF-A8CEBB3AD30B}" type="pres">
      <dgm:prSet presAssocID="{E019F05B-61F4-4915-9D10-5D6F328EA591}" presName="sibTrans" presStyleCnt="0"/>
      <dgm:spPr/>
    </dgm:pt>
    <dgm:pt modelId="{D5C9CF54-A3DB-4262-A188-C006BBF08A29}" type="pres">
      <dgm:prSet presAssocID="{DA3F2F2F-B5A8-4CFD-ABCE-1BC48CD913AF}" presName="compNode" presStyleCnt="0"/>
      <dgm:spPr/>
    </dgm:pt>
    <dgm:pt modelId="{EB21A753-DAF6-4914-9F97-D017DE4534D0}" type="pres">
      <dgm:prSet presAssocID="{DA3F2F2F-B5A8-4CFD-ABCE-1BC48CD913AF}" presName="topSpace" presStyleCnt="0"/>
      <dgm:spPr/>
    </dgm:pt>
    <dgm:pt modelId="{418E44D8-60E4-4008-9F09-1A652C62E8A6}" type="pres">
      <dgm:prSet presAssocID="{DA3F2F2F-B5A8-4CFD-ABCE-1BC48CD913AF}" presName="photoElip" presStyleLbl="node1" presStyleIdx="2" presStyleCnt="4" custScaleX="130326" custScaleY="262188" custLinFactNeighborX="-1216" custLinFactNeighborY="24325"/>
      <dgm:spPr>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t="-4000" b="-4000"/>
          </a:stretch>
        </a:blipFill>
        <a:ln>
          <a:noFill/>
        </a:ln>
      </dgm:spPr>
    </dgm:pt>
    <dgm:pt modelId="{51349271-76B0-4CC0-A678-325A9A4D3475}" type="pres">
      <dgm:prSet presAssocID="{DA3F2F2F-B5A8-4CFD-ABCE-1BC48CD913AF}" presName="iconSpace" presStyleCnt="0"/>
      <dgm:spPr/>
    </dgm:pt>
    <dgm:pt modelId="{9B5C14B8-8D61-4009-9F8C-194486F530FA}" type="pres">
      <dgm:prSet presAssocID="{DA3F2F2F-B5A8-4CFD-ABCE-1BC48CD913AF}" presName="nameTx" presStyleLbl="revTx" presStyleIdx="4" presStyleCnt="8" custLinFactY="62747" custLinFactNeighborX="-3100" custLinFactNeighborY="100000">
        <dgm:presLayoutVars>
          <dgm:chMax val="0"/>
          <dgm:chPref val="0"/>
        </dgm:presLayoutVars>
      </dgm:prSet>
      <dgm:spPr/>
    </dgm:pt>
    <dgm:pt modelId="{7C23080D-6185-431F-BAF8-5277AA3C0E29}" type="pres">
      <dgm:prSet presAssocID="{DA3F2F2F-B5A8-4CFD-ABCE-1BC48CD913AF}" presName="txSpace" presStyleCnt="0"/>
      <dgm:spPr/>
    </dgm:pt>
    <dgm:pt modelId="{EE420F84-477D-4635-BEF8-66426E9A259D}" type="pres">
      <dgm:prSet presAssocID="{DA3F2F2F-B5A8-4CFD-ABCE-1BC48CD913AF}" presName="desTx" presStyleLbl="revTx" presStyleIdx="5" presStyleCnt="8">
        <dgm:presLayoutVars/>
      </dgm:prSet>
      <dgm:spPr/>
    </dgm:pt>
    <dgm:pt modelId="{DB61A93F-5AE0-4A97-AFE4-E1EA7F61D044}" type="pres">
      <dgm:prSet presAssocID="{DA3F2F2F-B5A8-4CFD-ABCE-1BC48CD913AF}" presName="bottSpace" presStyleCnt="0"/>
      <dgm:spPr/>
    </dgm:pt>
    <dgm:pt modelId="{75D7FAE6-857D-40F6-B564-3F282FD27B77}" type="pres">
      <dgm:prSet presAssocID="{038FE749-6004-418E-86C7-7C1B1D7930F4}" presName="sibTrans" presStyleCnt="0"/>
      <dgm:spPr/>
    </dgm:pt>
    <dgm:pt modelId="{F836F72C-94C1-41ED-BA62-813057647F9C}" type="pres">
      <dgm:prSet presAssocID="{B2F9B3BC-1849-4A4A-BBE4-752B9B492C76}" presName="compNode" presStyleCnt="0"/>
      <dgm:spPr/>
    </dgm:pt>
    <dgm:pt modelId="{8D7BA638-A338-4090-BADA-C1ECE7868394}" type="pres">
      <dgm:prSet presAssocID="{B2F9B3BC-1849-4A4A-BBE4-752B9B492C76}" presName="topSpace" presStyleCnt="0"/>
      <dgm:spPr/>
    </dgm:pt>
    <dgm:pt modelId="{04A8E640-7EB5-4EF2-8C83-19A3E5328324}" type="pres">
      <dgm:prSet presAssocID="{B2F9B3BC-1849-4A4A-BBE4-752B9B492C76}" presName="photoElip" presStyleLbl="node1" presStyleIdx="3" presStyleCnt="4" custScaleX="130326" custScaleY="260182" custLinFactNeighborX="-9768" custLinFactNeighborY="24648"/>
      <dgm:spPr>
        <a:prstGeom prst="rect">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t="-7000" b="-7000"/>
          </a:stretch>
        </a:blipFill>
        <a:ln>
          <a:noFill/>
        </a:ln>
      </dgm:spPr>
    </dgm:pt>
    <dgm:pt modelId="{278B038A-7223-4C22-98FA-84D16AB2359F}" type="pres">
      <dgm:prSet presAssocID="{B2F9B3BC-1849-4A4A-BBE4-752B9B492C76}" presName="iconSpace" presStyleCnt="0"/>
      <dgm:spPr/>
    </dgm:pt>
    <dgm:pt modelId="{79C5F495-3DD9-41C8-99AE-150A333447D0}" type="pres">
      <dgm:prSet presAssocID="{B2F9B3BC-1849-4A4A-BBE4-752B9B492C76}" presName="nameTx" presStyleLbl="revTx" presStyleIdx="6" presStyleCnt="8" custLinFactNeighborY="44680">
        <dgm:presLayoutVars>
          <dgm:chMax val="0"/>
          <dgm:chPref val="0"/>
        </dgm:presLayoutVars>
      </dgm:prSet>
      <dgm:spPr/>
    </dgm:pt>
    <dgm:pt modelId="{0D329E5F-B8D6-4027-B396-6AF7DD7D0537}" type="pres">
      <dgm:prSet presAssocID="{B2F9B3BC-1849-4A4A-BBE4-752B9B492C76}" presName="txSpace" presStyleCnt="0"/>
      <dgm:spPr/>
    </dgm:pt>
    <dgm:pt modelId="{5A7600AF-A34B-4D03-B3D6-B3C760AE8E06}" type="pres">
      <dgm:prSet presAssocID="{B2F9B3BC-1849-4A4A-BBE4-752B9B492C76}" presName="desTx" presStyleLbl="revTx" presStyleIdx="7" presStyleCnt="8">
        <dgm:presLayoutVars/>
      </dgm:prSet>
      <dgm:spPr/>
    </dgm:pt>
    <dgm:pt modelId="{F9799C58-A628-4E75-9DAC-6616D2E34649}" type="pres">
      <dgm:prSet presAssocID="{B2F9B3BC-1849-4A4A-BBE4-752B9B492C76}" presName="bottSpace" presStyleCnt="0"/>
      <dgm:spPr/>
    </dgm:pt>
  </dgm:ptLst>
  <dgm:cxnLst>
    <dgm:cxn modelId="{A7E7000F-0D10-4D88-844F-C9CB2A6A39DA}" srcId="{5C72703F-EB58-4B0C-8B2A-EDF2A51B2C6C}" destId="{1E293C9C-50F7-4DF0-A45F-EF6AA41E15B2}" srcOrd="1" destOrd="0" parTransId="{04936CC5-1B2F-4620-ABDF-F195956C3F4A}" sibTransId="{E019F05B-61F4-4915-9D10-5D6F328EA591}"/>
    <dgm:cxn modelId="{540FED75-CB4E-4EAD-804F-81226869B095}" type="presOf" srcId="{1E293C9C-50F7-4DF0-A45F-EF6AA41E15B2}" destId="{866F95BB-E9D9-40E2-AB9F-99D5F69BA82A}" srcOrd="0" destOrd="0" presId="urn:microsoft.com/office/officeart/2019/1/layout/PeoplePortraitsList"/>
    <dgm:cxn modelId="{4C525577-8965-4DD8-A876-005F65E1D723}" type="presOf" srcId="{B2F9B3BC-1849-4A4A-BBE4-752B9B492C76}" destId="{79C5F495-3DD9-41C8-99AE-150A333447D0}" srcOrd="0" destOrd="0" presId="urn:microsoft.com/office/officeart/2019/1/layout/PeoplePortraitsList"/>
    <dgm:cxn modelId="{103DE3A3-70BD-4C08-B354-5518A18B954E}" type="presOf" srcId="{DA3F2F2F-B5A8-4CFD-ABCE-1BC48CD913AF}" destId="{9B5C14B8-8D61-4009-9F8C-194486F530FA}" srcOrd="0" destOrd="0" presId="urn:microsoft.com/office/officeart/2019/1/layout/PeoplePortraitsList"/>
    <dgm:cxn modelId="{BB48F2B9-3F80-43D5-9223-76526A774C2D}" srcId="{5C72703F-EB58-4B0C-8B2A-EDF2A51B2C6C}" destId="{B2F9B3BC-1849-4A4A-BBE4-752B9B492C76}" srcOrd="3" destOrd="0" parTransId="{48FD486C-824F-4590-8CFC-BC1053E533DD}" sibTransId="{2946CE56-B018-4C0E-918D-0B36D170024F}"/>
    <dgm:cxn modelId="{E6EDE7CF-5B3F-4E2C-99EE-D5462F0EC9CE}" srcId="{5C72703F-EB58-4B0C-8B2A-EDF2A51B2C6C}" destId="{23CA95F9-8BCF-40C1-B842-BCFFD43632F6}" srcOrd="0" destOrd="0" parTransId="{FC4F4986-5DCD-4DC2-B7FD-2C5FABEF9979}" sibTransId="{D868EA7F-D868-4231-86D5-66D9B2DF2F62}"/>
    <dgm:cxn modelId="{307321D6-32A9-4F29-A35B-8328C6417311}" srcId="{5C72703F-EB58-4B0C-8B2A-EDF2A51B2C6C}" destId="{DA3F2F2F-B5A8-4CFD-ABCE-1BC48CD913AF}" srcOrd="2" destOrd="0" parTransId="{D4AFA5E0-6624-49A6-B10B-4FFA7483C001}" sibTransId="{038FE749-6004-418E-86C7-7C1B1D7930F4}"/>
    <dgm:cxn modelId="{DE44E4D8-C5CF-4438-860F-3C376D4D64F5}" type="presOf" srcId="{23CA95F9-8BCF-40C1-B842-BCFFD43632F6}" destId="{FDFAF16A-4FD0-49F4-8593-32E9A31A4FF7}" srcOrd="0" destOrd="0" presId="urn:microsoft.com/office/officeart/2019/1/layout/PeoplePortraitsList"/>
    <dgm:cxn modelId="{74A68EEE-876E-4134-B088-DC53246E11FE}" type="presOf" srcId="{5C72703F-EB58-4B0C-8B2A-EDF2A51B2C6C}" destId="{BF30E86D-EAFC-44CE-B56C-D7C5EC7742F3}" srcOrd="0" destOrd="0" presId="urn:microsoft.com/office/officeart/2019/1/layout/PeoplePortraitsList"/>
    <dgm:cxn modelId="{3D9D2C87-FAC6-440F-8296-405914DA77FA}" type="presParOf" srcId="{BF30E86D-EAFC-44CE-B56C-D7C5EC7742F3}" destId="{34A89649-B4A9-4A6F-8793-5A3DB37DDDA6}" srcOrd="0" destOrd="0" presId="urn:microsoft.com/office/officeart/2019/1/layout/PeoplePortraitsList"/>
    <dgm:cxn modelId="{10208EBB-3996-40BD-88FB-7743A0FCFC0C}" type="presParOf" srcId="{34A89649-B4A9-4A6F-8793-5A3DB37DDDA6}" destId="{FFB9F511-6797-4909-9D3B-89EBC96F25A8}" srcOrd="0" destOrd="0" presId="urn:microsoft.com/office/officeart/2019/1/layout/PeoplePortraitsList"/>
    <dgm:cxn modelId="{680FCFE1-C0D6-41B7-81EE-34F07569A758}" type="presParOf" srcId="{34A89649-B4A9-4A6F-8793-5A3DB37DDDA6}" destId="{73073D5B-7ADA-4F8B-AD34-0BE114905A44}" srcOrd="1" destOrd="0" presId="urn:microsoft.com/office/officeart/2019/1/layout/PeoplePortraitsList"/>
    <dgm:cxn modelId="{84E22014-947A-4B8C-A1FF-A1E4AAD40AF2}" type="presParOf" srcId="{34A89649-B4A9-4A6F-8793-5A3DB37DDDA6}" destId="{EE33220B-2292-4F19-BD6E-B7F529CD8414}" srcOrd="2" destOrd="0" presId="urn:microsoft.com/office/officeart/2019/1/layout/PeoplePortraitsList"/>
    <dgm:cxn modelId="{6B5D3C86-47CA-4D7E-A443-7DF8A6130E63}" type="presParOf" srcId="{34A89649-B4A9-4A6F-8793-5A3DB37DDDA6}" destId="{FDFAF16A-4FD0-49F4-8593-32E9A31A4FF7}" srcOrd="3" destOrd="0" presId="urn:microsoft.com/office/officeart/2019/1/layout/PeoplePortraitsList"/>
    <dgm:cxn modelId="{119527D7-3755-4E3D-BC66-7A27143BBB8B}" type="presParOf" srcId="{34A89649-B4A9-4A6F-8793-5A3DB37DDDA6}" destId="{EEB88C88-E325-43D0-B163-BFD87C897361}" srcOrd="4" destOrd="0" presId="urn:microsoft.com/office/officeart/2019/1/layout/PeoplePortraitsList"/>
    <dgm:cxn modelId="{8B410EAE-BFFA-4BD7-B4BA-16AABEF1EAA9}" type="presParOf" srcId="{34A89649-B4A9-4A6F-8793-5A3DB37DDDA6}" destId="{7D166BBB-55AF-452C-B9A0-94A1EE55FF4F}" srcOrd="5" destOrd="0" presId="urn:microsoft.com/office/officeart/2019/1/layout/PeoplePortraitsList"/>
    <dgm:cxn modelId="{02A3AE73-815E-459E-B530-44D4C95EF771}" type="presParOf" srcId="{34A89649-B4A9-4A6F-8793-5A3DB37DDDA6}" destId="{860D3358-284A-4827-88CC-2F74FF5A1E56}" srcOrd="6" destOrd="0" presId="urn:microsoft.com/office/officeart/2019/1/layout/PeoplePortraitsList"/>
    <dgm:cxn modelId="{6C30D5CD-53EE-463E-B6E2-B237F041E4C3}" type="presParOf" srcId="{BF30E86D-EAFC-44CE-B56C-D7C5EC7742F3}" destId="{0D4A0804-490F-47AA-B7FA-08C890B0D841}" srcOrd="1" destOrd="0" presId="urn:microsoft.com/office/officeart/2019/1/layout/PeoplePortraitsList"/>
    <dgm:cxn modelId="{E4C40201-6BC4-420D-A8E7-A3465911B5D7}" type="presParOf" srcId="{BF30E86D-EAFC-44CE-B56C-D7C5EC7742F3}" destId="{E40BB94D-AE1C-4F05-8AA5-E9FA9A8CCCDE}" srcOrd="2" destOrd="0" presId="urn:microsoft.com/office/officeart/2019/1/layout/PeoplePortraitsList"/>
    <dgm:cxn modelId="{DF091FE9-5356-4A17-932D-C2EAD2530E8C}" type="presParOf" srcId="{E40BB94D-AE1C-4F05-8AA5-E9FA9A8CCCDE}" destId="{1BC7C3C6-BE78-4F0A-9E69-54742F1AA0F3}" srcOrd="0" destOrd="0" presId="urn:microsoft.com/office/officeart/2019/1/layout/PeoplePortraitsList"/>
    <dgm:cxn modelId="{43A6DAE1-8229-474F-B737-E5233B5044F7}" type="presParOf" srcId="{E40BB94D-AE1C-4F05-8AA5-E9FA9A8CCCDE}" destId="{25238F18-07B8-41D8-8BD9-9F8514E8F9C4}" srcOrd="1" destOrd="0" presId="urn:microsoft.com/office/officeart/2019/1/layout/PeoplePortraitsList"/>
    <dgm:cxn modelId="{811B328F-D513-4A25-BB09-9EDD8689ED34}" type="presParOf" srcId="{E40BB94D-AE1C-4F05-8AA5-E9FA9A8CCCDE}" destId="{6FFE343B-847F-4D3F-A2F9-B95E826EC656}" srcOrd="2" destOrd="0" presId="urn:microsoft.com/office/officeart/2019/1/layout/PeoplePortraitsList"/>
    <dgm:cxn modelId="{B86088D4-B825-4152-895F-72CD7428D68F}" type="presParOf" srcId="{E40BB94D-AE1C-4F05-8AA5-E9FA9A8CCCDE}" destId="{866F95BB-E9D9-40E2-AB9F-99D5F69BA82A}" srcOrd="3" destOrd="0" presId="urn:microsoft.com/office/officeart/2019/1/layout/PeoplePortraitsList"/>
    <dgm:cxn modelId="{9DF4ADBA-E8BF-45F3-B4C1-57BC4E46838A}" type="presParOf" srcId="{E40BB94D-AE1C-4F05-8AA5-E9FA9A8CCCDE}" destId="{B22197FE-7BF1-485D-9B2D-0AD12CF41435}" srcOrd="4" destOrd="0" presId="urn:microsoft.com/office/officeart/2019/1/layout/PeoplePortraitsList"/>
    <dgm:cxn modelId="{AE599A69-85C5-4380-827C-D751478A667D}" type="presParOf" srcId="{E40BB94D-AE1C-4F05-8AA5-E9FA9A8CCCDE}" destId="{1223E777-77CB-4A9A-BF21-12B513842696}" srcOrd="5" destOrd="0" presId="urn:microsoft.com/office/officeart/2019/1/layout/PeoplePortraitsList"/>
    <dgm:cxn modelId="{F8E06700-DE35-4D59-8FE6-04C15FF36365}" type="presParOf" srcId="{E40BB94D-AE1C-4F05-8AA5-E9FA9A8CCCDE}" destId="{48A93FE3-F550-4840-B560-2DB8553BED7D}" srcOrd="6" destOrd="0" presId="urn:microsoft.com/office/officeart/2019/1/layout/PeoplePortraitsList"/>
    <dgm:cxn modelId="{B3BC6484-B724-49D7-B0A5-B96774D6C5A7}" type="presParOf" srcId="{BF30E86D-EAFC-44CE-B56C-D7C5EC7742F3}" destId="{DCDF700C-8587-4AD0-95CF-A8CEBB3AD30B}" srcOrd="3" destOrd="0" presId="urn:microsoft.com/office/officeart/2019/1/layout/PeoplePortraitsList"/>
    <dgm:cxn modelId="{123A582B-C4F8-4519-967F-856EBB9F6F06}" type="presParOf" srcId="{BF30E86D-EAFC-44CE-B56C-D7C5EC7742F3}" destId="{D5C9CF54-A3DB-4262-A188-C006BBF08A29}" srcOrd="4" destOrd="0" presId="urn:microsoft.com/office/officeart/2019/1/layout/PeoplePortraitsList"/>
    <dgm:cxn modelId="{0A329E61-D0BD-4638-AFBB-ECC1E1BB2FE5}" type="presParOf" srcId="{D5C9CF54-A3DB-4262-A188-C006BBF08A29}" destId="{EB21A753-DAF6-4914-9F97-D017DE4534D0}" srcOrd="0" destOrd="0" presId="urn:microsoft.com/office/officeart/2019/1/layout/PeoplePortraitsList"/>
    <dgm:cxn modelId="{4E8CFC80-611A-4174-A442-0AFBB471F58A}" type="presParOf" srcId="{D5C9CF54-A3DB-4262-A188-C006BBF08A29}" destId="{418E44D8-60E4-4008-9F09-1A652C62E8A6}" srcOrd="1" destOrd="0" presId="urn:microsoft.com/office/officeart/2019/1/layout/PeoplePortraitsList"/>
    <dgm:cxn modelId="{D991B0D3-565F-44D9-A83F-197781E114D0}" type="presParOf" srcId="{D5C9CF54-A3DB-4262-A188-C006BBF08A29}" destId="{51349271-76B0-4CC0-A678-325A9A4D3475}" srcOrd="2" destOrd="0" presId="urn:microsoft.com/office/officeart/2019/1/layout/PeoplePortraitsList"/>
    <dgm:cxn modelId="{7FC54EBB-A416-48DA-AADE-209AE477B46E}" type="presParOf" srcId="{D5C9CF54-A3DB-4262-A188-C006BBF08A29}" destId="{9B5C14B8-8D61-4009-9F8C-194486F530FA}" srcOrd="3" destOrd="0" presId="urn:microsoft.com/office/officeart/2019/1/layout/PeoplePortraitsList"/>
    <dgm:cxn modelId="{2DCC0C79-D17C-4625-A51E-8C6146272B0A}" type="presParOf" srcId="{D5C9CF54-A3DB-4262-A188-C006BBF08A29}" destId="{7C23080D-6185-431F-BAF8-5277AA3C0E29}" srcOrd="4" destOrd="0" presId="urn:microsoft.com/office/officeart/2019/1/layout/PeoplePortraitsList"/>
    <dgm:cxn modelId="{A2D210FF-C687-4AED-82B0-395AAD28B698}" type="presParOf" srcId="{D5C9CF54-A3DB-4262-A188-C006BBF08A29}" destId="{EE420F84-477D-4635-BEF8-66426E9A259D}" srcOrd="5" destOrd="0" presId="urn:microsoft.com/office/officeart/2019/1/layout/PeoplePortraitsList"/>
    <dgm:cxn modelId="{948ADD0E-8022-4129-AB57-AF1F16DEEC20}" type="presParOf" srcId="{D5C9CF54-A3DB-4262-A188-C006BBF08A29}" destId="{DB61A93F-5AE0-4A97-AFE4-E1EA7F61D044}" srcOrd="6" destOrd="0" presId="urn:microsoft.com/office/officeart/2019/1/layout/PeoplePortraitsList"/>
    <dgm:cxn modelId="{B37D38BA-04F9-4FDE-90E3-13C84B9D3351}" type="presParOf" srcId="{BF30E86D-EAFC-44CE-B56C-D7C5EC7742F3}" destId="{75D7FAE6-857D-40F6-B564-3F282FD27B77}" srcOrd="5" destOrd="0" presId="urn:microsoft.com/office/officeart/2019/1/layout/PeoplePortraitsList"/>
    <dgm:cxn modelId="{C9461069-5B02-4E7D-89BF-60D89C5520D1}" type="presParOf" srcId="{BF30E86D-EAFC-44CE-B56C-D7C5EC7742F3}" destId="{F836F72C-94C1-41ED-BA62-813057647F9C}" srcOrd="6" destOrd="0" presId="urn:microsoft.com/office/officeart/2019/1/layout/PeoplePortraitsList"/>
    <dgm:cxn modelId="{074A72EB-DB29-40AB-9670-D77CF64F72EE}" type="presParOf" srcId="{F836F72C-94C1-41ED-BA62-813057647F9C}" destId="{8D7BA638-A338-4090-BADA-C1ECE7868394}" srcOrd="0" destOrd="0" presId="urn:microsoft.com/office/officeart/2019/1/layout/PeoplePortraitsList"/>
    <dgm:cxn modelId="{ACF70A6D-0F45-437B-9C70-8A65D4111C5E}" type="presParOf" srcId="{F836F72C-94C1-41ED-BA62-813057647F9C}" destId="{04A8E640-7EB5-4EF2-8C83-19A3E5328324}" srcOrd="1" destOrd="0" presId="urn:microsoft.com/office/officeart/2019/1/layout/PeoplePortraitsList"/>
    <dgm:cxn modelId="{207CB733-8608-4FD4-8942-AEF56B8AD050}" type="presParOf" srcId="{F836F72C-94C1-41ED-BA62-813057647F9C}" destId="{278B038A-7223-4C22-98FA-84D16AB2359F}" srcOrd="2" destOrd="0" presId="urn:microsoft.com/office/officeart/2019/1/layout/PeoplePortraitsList"/>
    <dgm:cxn modelId="{ABBDB8AD-1D60-4A5E-A05E-58E73FB4EE6D}" type="presParOf" srcId="{F836F72C-94C1-41ED-BA62-813057647F9C}" destId="{79C5F495-3DD9-41C8-99AE-150A333447D0}" srcOrd="3" destOrd="0" presId="urn:microsoft.com/office/officeart/2019/1/layout/PeoplePortraitsList"/>
    <dgm:cxn modelId="{4C2F2B28-9C3F-433B-AB15-CE2605DCD325}" type="presParOf" srcId="{F836F72C-94C1-41ED-BA62-813057647F9C}" destId="{0D329E5F-B8D6-4027-B396-6AF7DD7D0537}" srcOrd="4" destOrd="0" presId="urn:microsoft.com/office/officeart/2019/1/layout/PeoplePortraitsList"/>
    <dgm:cxn modelId="{A3CD0915-11F1-4C29-91BA-EF724E1525A8}" type="presParOf" srcId="{F836F72C-94C1-41ED-BA62-813057647F9C}" destId="{5A7600AF-A34B-4D03-B3D6-B3C760AE8E06}" srcOrd="5" destOrd="0" presId="urn:microsoft.com/office/officeart/2019/1/layout/PeoplePortraitsList"/>
    <dgm:cxn modelId="{82E4B52A-F0D2-438B-8CA3-5A6EB2771E78}" type="presParOf" srcId="{F836F72C-94C1-41ED-BA62-813057647F9C}" destId="{F9799C58-A628-4E75-9DAC-6616D2E34649}" srcOrd="6" destOrd="0" presId="urn:microsoft.com/office/officeart/2019/1/layout/PeoplePortraits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5C0B14E-AEA6-48D3-A387-ED4A3A3BF840}" type="doc">
      <dgm:prSet loTypeId="urn:microsoft.com/office/officeart/2005/8/layout/chevron2" loCatId="process" qsTypeId="urn:microsoft.com/office/officeart/2005/8/quickstyle/simple1" qsCatId="simple" csTypeId="urn:microsoft.com/office/officeart/2005/8/colors/colorful1" csCatId="colorful" phldr="1"/>
      <dgm:spPr/>
      <dgm:t>
        <a:bodyPr/>
        <a:lstStyle/>
        <a:p>
          <a:endParaRPr lang="en-US"/>
        </a:p>
      </dgm:t>
    </dgm:pt>
    <dgm:pt modelId="{AACEAFD5-63CF-4AFC-B46F-BE086C5D447C}">
      <dgm:prSet phldrT="[Text]"/>
      <dgm:spPr/>
      <dgm:t>
        <a:bodyPr/>
        <a:lstStyle/>
        <a:p>
          <a:r>
            <a:rPr lang="en-US" dirty="0"/>
            <a:t>1</a:t>
          </a:r>
        </a:p>
      </dgm:t>
    </dgm:pt>
    <dgm:pt modelId="{7A0BD8EC-BB4A-4912-A54E-6F39B681264E}" type="parTrans" cxnId="{AE101ABC-7EA3-4444-A576-8AB15A371C84}">
      <dgm:prSet/>
      <dgm:spPr/>
      <dgm:t>
        <a:bodyPr/>
        <a:lstStyle/>
        <a:p>
          <a:endParaRPr lang="en-US"/>
        </a:p>
      </dgm:t>
    </dgm:pt>
    <dgm:pt modelId="{7A8D4B4D-06E9-4958-810D-A6226B6AC588}" type="sibTrans" cxnId="{AE101ABC-7EA3-4444-A576-8AB15A371C84}">
      <dgm:prSet/>
      <dgm:spPr/>
      <dgm:t>
        <a:bodyPr/>
        <a:lstStyle/>
        <a:p>
          <a:endParaRPr lang="en-US"/>
        </a:p>
      </dgm:t>
    </dgm:pt>
    <dgm:pt modelId="{349299C9-846E-4827-813A-349CCCE20782}">
      <dgm:prSet phldrT="[Text]"/>
      <dgm:spPr/>
      <dgm:t>
        <a:bodyPr/>
        <a:lstStyle/>
        <a:p>
          <a:r>
            <a:rPr lang="en-US" dirty="0"/>
            <a:t>When the application is launched, the MainActivity.java serves as the entry point, displaying the main activity layout (activity_main.xml).</a:t>
          </a:r>
        </a:p>
      </dgm:t>
    </dgm:pt>
    <dgm:pt modelId="{AEA27547-B9ED-4994-BD27-04EC297EF367}" type="parTrans" cxnId="{0EFA3039-6828-403C-9445-4359BA6645E6}">
      <dgm:prSet/>
      <dgm:spPr/>
      <dgm:t>
        <a:bodyPr/>
        <a:lstStyle/>
        <a:p>
          <a:endParaRPr lang="en-US"/>
        </a:p>
      </dgm:t>
    </dgm:pt>
    <dgm:pt modelId="{9D819F52-ACA0-4B08-8256-DF6BD8FA3A0B}" type="sibTrans" cxnId="{0EFA3039-6828-403C-9445-4359BA6645E6}">
      <dgm:prSet/>
      <dgm:spPr/>
      <dgm:t>
        <a:bodyPr/>
        <a:lstStyle/>
        <a:p>
          <a:endParaRPr lang="en-US"/>
        </a:p>
      </dgm:t>
    </dgm:pt>
    <dgm:pt modelId="{D07AD3FD-84FF-467E-9693-752776549C61}">
      <dgm:prSet phldrT="[Text]"/>
      <dgm:spPr/>
      <dgm:t>
        <a:bodyPr/>
        <a:lstStyle/>
        <a:p>
          <a:r>
            <a:rPr lang="en-US" dirty="0"/>
            <a:t>2</a:t>
          </a:r>
        </a:p>
      </dgm:t>
    </dgm:pt>
    <dgm:pt modelId="{7B691773-F524-4FAD-A272-BDF0B0C4370A}" type="parTrans" cxnId="{55492768-9A5E-4F74-AC7C-959C5C24EFD3}">
      <dgm:prSet/>
      <dgm:spPr/>
      <dgm:t>
        <a:bodyPr/>
        <a:lstStyle/>
        <a:p>
          <a:endParaRPr lang="en-US"/>
        </a:p>
      </dgm:t>
    </dgm:pt>
    <dgm:pt modelId="{A8C9B7A9-BC2A-4753-B7F0-F2E361D95520}" type="sibTrans" cxnId="{55492768-9A5E-4F74-AC7C-959C5C24EFD3}">
      <dgm:prSet/>
      <dgm:spPr/>
      <dgm:t>
        <a:bodyPr/>
        <a:lstStyle/>
        <a:p>
          <a:endParaRPr lang="en-US"/>
        </a:p>
      </dgm:t>
    </dgm:pt>
    <dgm:pt modelId="{5D70EFF5-8B31-4A1F-AE44-51E4CF0013EB}">
      <dgm:prSet phldrT="[Text]"/>
      <dgm:spPr/>
      <dgm:t>
        <a:bodyPr/>
        <a:lstStyle/>
        <a:p>
          <a:r>
            <a:rPr lang="en-US" dirty="0"/>
            <a:t>The main activity layout (activity_main.xml) includes an app bar or toolbar (app_bar_main.xml) and a content area (content_main.xml) where the news fragments will be displayed.</a:t>
          </a:r>
        </a:p>
      </dgm:t>
    </dgm:pt>
    <dgm:pt modelId="{96C720A0-FEEF-48D1-8DF6-ABA03C304822}" type="parTrans" cxnId="{E97FF64F-8020-497E-AE7D-2395DDA4560D}">
      <dgm:prSet/>
      <dgm:spPr/>
      <dgm:t>
        <a:bodyPr/>
        <a:lstStyle/>
        <a:p>
          <a:endParaRPr lang="en-US"/>
        </a:p>
      </dgm:t>
    </dgm:pt>
    <dgm:pt modelId="{B6A59CDE-18AD-4553-B6C5-FF001A8E8510}" type="sibTrans" cxnId="{E97FF64F-8020-497E-AE7D-2395DDA4560D}">
      <dgm:prSet/>
      <dgm:spPr/>
      <dgm:t>
        <a:bodyPr/>
        <a:lstStyle/>
        <a:p>
          <a:endParaRPr lang="en-US"/>
        </a:p>
      </dgm:t>
    </dgm:pt>
    <dgm:pt modelId="{D71FC021-6A65-44D1-95B9-0E6C89079866}">
      <dgm:prSet phldrT="[Text]"/>
      <dgm:spPr/>
      <dgm:t>
        <a:bodyPr/>
        <a:lstStyle/>
        <a:p>
          <a:r>
            <a:rPr lang="en-US" dirty="0"/>
            <a:t>3</a:t>
          </a:r>
        </a:p>
      </dgm:t>
    </dgm:pt>
    <dgm:pt modelId="{862AAE39-3AAD-40E3-BA20-90187BD73242}" type="parTrans" cxnId="{53239C96-427C-420B-95DC-546F3B30ED65}">
      <dgm:prSet/>
      <dgm:spPr/>
      <dgm:t>
        <a:bodyPr/>
        <a:lstStyle/>
        <a:p>
          <a:endParaRPr lang="en-US"/>
        </a:p>
      </dgm:t>
    </dgm:pt>
    <dgm:pt modelId="{9B090D9D-470E-46E2-AABB-0368A52481AA}" type="sibTrans" cxnId="{53239C96-427C-420B-95DC-546F3B30ED65}">
      <dgm:prSet/>
      <dgm:spPr/>
      <dgm:t>
        <a:bodyPr/>
        <a:lstStyle/>
        <a:p>
          <a:endParaRPr lang="en-US"/>
        </a:p>
      </dgm:t>
    </dgm:pt>
    <dgm:pt modelId="{4A6BB192-9983-4F48-BBC5-6E384EED7EC5}">
      <dgm:prSet phldrT="[Text]"/>
      <dgm:spPr/>
      <dgm:t>
        <a:bodyPr/>
        <a:lstStyle/>
        <a:p>
          <a:r>
            <a:rPr lang="en-US" dirty="0"/>
            <a:t>The app bar or toolbar (app_bar_main.xml) contains menu items defined in the menu directory, such as the main menu (main.xml) and the navigation drawer menu (activity_main_drawer.xml).</a:t>
          </a:r>
        </a:p>
      </dgm:t>
    </dgm:pt>
    <dgm:pt modelId="{230A6E4A-6CED-4DC0-AEFE-6859FE07B658}" type="parTrans" cxnId="{E3115EEA-DE9C-4F06-B8B3-BEB263D5F2B1}">
      <dgm:prSet/>
      <dgm:spPr/>
      <dgm:t>
        <a:bodyPr/>
        <a:lstStyle/>
        <a:p>
          <a:endParaRPr lang="en-US"/>
        </a:p>
      </dgm:t>
    </dgm:pt>
    <dgm:pt modelId="{0B568EC2-5D2A-4B00-8047-B7832F245B44}" type="sibTrans" cxnId="{E3115EEA-DE9C-4F06-B8B3-BEB263D5F2B1}">
      <dgm:prSet/>
      <dgm:spPr/>
      <dgm:t>
        <a:bodyPr/>
        <a:lstStyle/>
        <a:p>
          <a:endParaRPr lang="en-US"/>
        </a:p>
      </dgm:t>
    </dgm:pt>
    <dgm:pt modelId="{5EDA317F-AB2E-47DE-BA46-16FA60C3C561}">
      <dgm:prSet phldrT="[Text]"/>
      <dgm:spPr/>
      <dgm:t>
        <a:bodyPr/>
        <a:lstStyle/>
        <a:p>
          <a:r>
            <a:rPr lang="en-US" dirty="0"/>
            <a:t>4</a:t>
          </a:r>
        </a:p>
      </dgm:t>
    </dgm:pt>
    <dgm:pt modelId="{775EBB35-E8CF-4A14-B0A8-45A53D65E711}" type="parTrans" cxnId="{7B8F902E-4BA3-41AA-9991-54805A6B93DE}">
      <dgm:prSet/>
      <dgm:spPr/>
      <dgm:t>
        <a:bodyPr/>
        <a:lstStyle/>
        <a:p>
          <a:endParaRPr lang="en-US"/>
        </a:p>
      </dgm:t>
    </dgm:pt>
    <dgm:pt modelId="{A75B061E-69EA-487C-8330-1430DA0F139D}" type="sibTrans" cxnId="{7B8F902E-4BA3-41AA-9991-54805A6B93DE}">
      <dgm:prSet/>
      <dgm:spPr/>
      <dgm:t>
        <a:bodyPr/>
        <a:lstStyle/>
        <a:p>
          <a:endParaRPr lang="en-US"/>
        </a:p>
      </dgm:t>
    </dgm:pt>
    <dgm:pt modelId="{F757DBC8-3670-4122-937A-47DB91C0F3FE}">
      <dgm:prSet phldrT="[Text]"/>
      <dgm:spPr/>
      <dgm:t>
        <a:bodyPr/>
        <a:lstStyle/>
        <a:p>
          <a:r>
            <a:rPr lang="en-US"/>
            <a:t>The navigation drawer menu (activity_main_drawer.xml) allows users to select different categories of news, such as Business, Culture, Science, etc. These categories are represented by fragments like BusinessFragment.java, CultureFragment.java, ScienceFragment.java, etc.</a:t>
          </a:r>
        </a:p>
      </dgm:t>
    </dgm:pt>
    <dgm:pt modelId="{8F483F27-8D97-48E5-9210-1B448F1CE277}" type="parTrans" cxnId="{8A3D4B73-3658-4A4C-9DFE-F59E22A79482}">
      <dgm:prSet/>
      <dgm:spPr/>
      <dgm:t>
        <a:bodyPr/>
        <a:lstStyle/>
        <a:p>
          <a:endParaRPr lang="en-US"/>
        </a:p>
      </dgm:t>
    </dgm:pt>
    <dgm:pt modelId="{A46A41DD-2CA4-4800-8F85-546ABB24ED07}" type="sibTrans" cxnId="{8A3D4B73-3658-4A4C-9DFE-F59E22A79482}">
      <dgm:prSet/>
      <dgm:spPr/>
      <dgm:t>
        <a:bodyPr/>
        <a:lstStyle/>
        <a:p>
          <a:endParaRPr lang="en-US"/>
        </a:p>
      </dgm:t>
    </dgm:pt>
    <dgm:pt modelId="{7B2FF309-5120-45E2-ACC8-F8FAA9DBDA55}">
      <dgm:prSet phldrT="[Text]"/>
      <dgm:spPr/>
      <dgm:t>
        <a:bodyPr/>
        <a:lstStyle/>
        <a:p>
          <a:r>
            <a:rPr lang="en-US" dirty="0"/>
            <a:t>5</a:t>
          </a:r>
        </a:p>
      </dgm:t>
    </dgm:pt>
    <dgm:pt modelId="{2CF5AF8A-5687-489A-9838-EDDBB760D421}" type="parTrans" cxnId="{D35DB9DA-961B-46CD-BB14-44CD766D8CB7}">
      <dgm:prSet/>
      <dgm:spPr/>
      <dgm:t>
        <a:bodyPr/>
        <a:lstStyle/>
        <a:p>
          <a:endParaRPr lang="en-US"/>
        </a:p>
      </dgm:t>
    </dgm:pt>
    <dgm:pt modelId="{D5CAA101-B828-45D7-965B-F77CD6FBA109}" type="sibTrans" cxnId="{D35DB9DA-961B-46CD-BB14-44CD766D8CB7}">
      <dgm:prSet/>
      <dgm:spPr/>
      <dgm:t>
        <a:bodyPr/>
        <a:lstStyle/>
        <a:p>
          <a:endParaRPr lang="en-US"/>
        </a:p>
      </dgm:t>
    </dgm:pt>
    <dgm:pt modelId="{EE155DB2-6788-4019-961C-F8B89C275CE8}">
      <dgm:prSet phldrT="[Text]"/>
      <dgm:spPr/>
      <dgm:t>
        <a:bodyPr/>
        <a:lstStyle/>
        <a:p>
          <a:r>
            <a:rPr lang="en-US" dirty="0"/>
            <a:t>When a category is selected from the navigation drawer, the corresponding fragment (e.g., BusinessFragment.java) is loaded and displayed in the content area (content_main.xml) of the main activity</a:t>
          </a:r>
        </a:p>
      </dgm:t>
    </dgm:pt>
    <dgm:pt modelId="{8395B9D5-FF39-4045-8569-9C13F11FB1E5}" type="parTrans" cxnId="{E3D274C7-DB39-45B8-B18F-742495FE5026}">
      <dgm:prSet/>
      <dgm:spPr/>
      <dgm:t>
        <a:bodyPr/>
        <a:lstStyle/>
        <a:p>
          <a:endParaRPr lang="en-US"/>
        </a:p>
      </dgm:t>
    </dgm:pt>
    <dgm:pt modelId="{F94C628D-62C1-4AF5-B102-2A2AA7FD22DE}" type="sibTrans" cxnId="{E3D274C7-DB39-45B8-B18F-742495FE5026}">
      <dgm:prSet/>
      <dgm:spPr/>
      <dgm:t>
        <a:bodyPr/>
        <a:lstStyle/>
        <a:p>
          <a:endParaRPr lang="en-US"/>
        </a:p>
      </dgm:t>
    </dgm:pt>
    <dgm:pt modelId="{0A9EE391-20FE-442B-BA87-7C9847F9391E}" type="pres">
      <dgm:prSet presAssocID="{55C0B14E-AEA6-48D3-A387-ED4A3A3BF840}" presName="linearFlow" presStyleCnt="0">
        <dgm:presLayoutVars>
          <dgm:dir/>
          <dgm:animLvl val="lvl"/>
          <dgm:resizeHandles val="exact"/>
        </dgm:presLayoutVars>
      </dgm:prSet>
      <dgm:spPr/>
    </dgm:pt>
    <dgm:pt modelId="{D59596BC-8A33-4EC9-B3FD-554E8BED8459}" type="pres">
      <dgm:prSet presAssocID="{AACEAFD5-63CF-4AFC-B46F-BE086C5D447C}" presName="composite" presStyleCnt="0"/>
      <dgm:spPr/>
    </dgm:pt>
    <dgm:pt modelId="{F7F3A5F3-4B79-4544-970F-9B77D5D667F1}" type="pres">
      <dgm:prSet presAssocID="{AACEAFD5-63CF-4AFC-B46F-BE086C5D447C}" presName="parentText" presStyleLbl="alignNode1" presStyleIdx="0" presStyleCnt="5">
        <dgm:presLayoutVars>
          <dgm:chMax val="1"/>
          <dgm:bulletEnabled val="1"/>
        </dgm:presLayoutVars>
      </dgm:prSet>
      <dgm:spPr/>
    </dgm:pt>
    <dgm:pt modelId="{F76A7332-91A4-4293-9C14-52AED5BFBDC8}" type="pres">
      <dgm:prSet presAssocID="{AACEAFD5-63CF-4AFC-B46F-BE086C5D447C}" presName="descendantText" presStyleLbl="alignAcc1" presStyleIdx="0" presStyleCnt="5">
        <dgm:presLayoutVars>
          <dgm:bulletEnabled val="1"/>
        </dgm:presLayoutVars>
      </dgm:prSet>
      <dgm:spPr/>
    </dgm:pt>
    <dgm:pt modelId="{55743923-91E8-4858-B223-002364871D53}" type="pres">
      <dgm:prSet presAssocID="{7A8D4B4D-06E9-4958-810D-A6226B6AC588}" presName="sp" presStyleCnt="0"/>
      <dgm:spPr/>
    </dgm:pt>
    <dgm:pt modelId="{DD63DDF6-C10D-46D2-9559-231C02EDE3C0}" type="pres">
      <dgm:prSet presAssocID="{D07AD3FD-84FF-467E-9693-752776549C61}" presName="composite" presStyleCnt="0"/>
      <dgm:spPr/>
    </dgm:pt>
    <dgm:pt modelId="{EC8E9361-2925-4769-9CBF-DC2CBA18ABF1}" type="pres">
      <dgm:prSet presAssocID="{D07AD3FD-84FF-467E-9693-752776549C61}" presName="parentText" presStyleLbl="alignNode1" presStyleIdx="1" presStyleCnt="5">
        <dgm:presLayoutVars>
          <dgm:chMax val="1"/>
          <dgm:bulletEnabled val="1"/>
        </dgm:presLayoutVars>
      </dgm:prSet>
      <dgm:spPr/>
    </dgm:pt>
    <dgm:pt modelId="{A4ACDEAF-DEA1-4205-AEC3-B07A73A07B1D}" type="pres">
      <dgm:prSet presAssocID="{D07AD3FD-84FF-467E-9693-752776549C61}" presName="descendantText" presStyleLbl="alignAcc1" presStyleIdx="1" presStyleCnt="5">
        <dgm:presLayoutVars>
          <dgm:bulletEnabled val="1"/>
        </dgm:presLayoutVars>
      </dgm:prSet>
      <dgm:spPr/>
    </dgm:pt>
    <dgm:pt modelId="{CBA3D5F7-C5C0-491C-B638-B1B970D292A7}" type="pres">
      <dgm:prSet presAssocID="{A8C9B7A9-BC2A-4753-B7F0-F2E361D95520}" presName="sp" presStyleCnt="0"/>
      <dgm:spPr/>
    </dgm:pt>
    <dgm:pt modelId="{B5E42CBE-9E2B-49F5-8054-DAFE20E0AE98}" type="pres">
      <dgm:prSet presAssocID="{D71FC021-6A65-44D1-95B9-0E6C89079866}" presName="composite" presStyleCnt="0"/>
      <dgm:spPr/>
    </dgm:pt>
    <dgm:pt modelId="{8372214A-9293-40F9-94BC-7F725D69F3BF}" type="pres">
      <dgm:prSet presAssocID="{D71FC021-6A65-44D1-95B9-0E6C89079866}" presName="parentText" presStyleLbl="alignNode1" presStyleIdx="2" presStyleCnt="5">
        <dgm:presLayoutVars>
          <dgm:chMax val="1"/>
          <dgm:bulletEnabled val="1"/>
        </dgm:presLayoutVars>
      </dgm:prSet>
      <dgm:spPr/>
    </dgm:pt>
    <dgm:pt modelId="{EC80113C-77FE-41AE-96A5-2553017D5DC5}" type="pres">
      <dgm:prSet presAssocID="{D71FC021-6A65-44D1-95B9-0E6C89079866}" presName="descendantText" presStyleLbl="alignAcc1" presStyleIdx="2" presStyleCnt="5">
        <dgm:presLayoutVars>
          <dgm:bulletEnabled val="1"/>
        </dgm:presLayoutVars>
      </dgm:prSet>
      <dgm:spPr/>
    </dgm:pt>
    <dgm:pt modelId="{664BE037-6360-4562-A44C-7F6D55ECC65C}" type="pres">
      <dgm:prSet presAssocID="{9B090D9D-470E-46E2-AABB-0368A52481AA}" presName="sp" presStyleCnt="0"/>
      <dgm:spPr/>
    </dgm:pt>
    <dgm:pt modelId="{54ECBA1E-8E54-4B30-B86E-6AE040BE8F17}" type="pres">
      <dgm:prSet presAssocID="{5EDA317F-AB2E-47DE-BA46-16FA60C3C561}" presName="composite" presStyleCnt="0"/>
      <dgm:spPr/>
    </dgm:pt>
    <dgm:pt modelId="{8360E749-44B5-4777-80CF-3E5E74C20435}" type="pres">
      <dgm:prSet presAssocID="{5EDA317F-AB2E-47DE-BA46-16FA60C3C561}" presName="parentText" presStyleLbl="alignNode1" presStyleIdx="3" presStyleCnt="5">
        <dgm:presLayoutVars>
          <dgm:chMax val="1"/>
          <dgm:bulletEnabled val="1"/>
        </dgm:presLayoutVars>
      </dgm:prSet>
      <dgm:spPr/>
    </dgm:pt>
    <dgm:pt modelId="{25E0E5A3-7FF5-4BC6-9925-DF948070AEA2}" type="pres">
      <dgm:prSet presAssocID="{5EDA317F-AB2E-47DE-BA46-16FA60C3C561}" presName="descendantText" presStyleLbl="alignAcc1" presStyleIdx="3" presStyleCnt="5">
        <dgm:presLayoutVars>
          <dgm:bulletEnabled val="1"/>
        </dgm:presLayoutVars>
      </dgm:prSet>
      <dgm:spPr/>
    </dgm:pt>
    <dgm:pt modelId="{8A4657F1-4D72-4FCE-8760-B6F636151286}" type="pres">
      <dgm:prSet presAssocID="{A75B061E-69EA-487C-8330-1430DA0F139D}" presName="sp" presStyleCnt="0"/>
      <dgm:spPr/>
    </dgm:pt>
    <dgm:pt modelId="{F2EF690C-E365-4C4E-B732-7D074943E141}" type="pres">
      <dgm:prSet presAssocID="{7B2FF309-5120-45E2-ACC8-F8FAA9DBDA55}" presName="composite" presStyleCnt="0"/>
      <dgm:spPr/>
    </dgm:pt>
    <dgm:pt modelId="{03855092-E5ED-466A-A8ED-39E2282E8289}" type="pres">
      <dgm:prSet presAssocID="{7B2FF309-5120-45E2-ACC8-F8FAA9DBDA55}" presName="parentText" presStyleLbl="alignNode1" presStyleIdx="4" presStyleCnt="5">
        <dgm:presLayoutVars>
          <dgm:chMax val="1"/>
          <dgm:bulletEnabled val="1"/>
        </dgm:presLayoutVars>
      </dgm:prSet>
      <dgm:spPr/>
    </dgm:pt>
    <dgm:pt modelId="{B645E8F6-BA5F-4A94-B43F-0C0A97A8B029}" type="pres">
      <dgm:prSet presAssocID="{7B2FF309-5120-45E2-ACC8-F8FAA9DBDA55}" presName="descendantText" presStyleLbl="alignAcc1" presStyleIdx="4" presStyleCnt="5">
        <dgm:presLayoutVars>
          <dgm:bulletEnabled val="1"/>
        </dgm:presLayoutVars>
      </dgm:prSet>
      <dgm:spPr/>
    </dgm:pt>
  </dgm:ptLst>
  <dgm:cxnLst>
    <dgm:cxn modelId="{59AC2624-7C8A-4C49-B8F3-4579285C272E}" type="presOf" srcId="{55C0B14E-AEA6-48D3-A387-ED4A3A3BF840}" destId="{0A9EE391-20FE-442B-BA87-7C9847F9391E}" srcOrd="0" destOrd="0" presId="urn:microsoft.com/office/officeart/2005/8/layout/chevron2"/>
    <dgm:cxn modelId="{1723C32C-6714-48F0-B150-3993E8645B88}" type="presOf" srcId="{5D70EFF5-8B31-4A1F-AE44-51E4CF0013EB}" destId="{A4ACDEAF-DEA1-4205-AEC3-B07A73A07B1D}" srcOrd="0" destOrd="0" presId="urn:microsoft.com/office/officeart/2005/8/layout/chevron2"/>
    <dgm:cxn modelId="{7B8F902E-4BA3-41AA-9991-54805A6B93DE}" srcId="{55C0B14E-AEA6-48D3-A387-ED4A3A3BF840}" destId="{5EDA317F-AB2E-47DE-BA46-16FA60C3C561}" srcOrd="3" destOrd="0" parTransId="{775EBB35-E8CF-4A14-B0A8-45A53D65E711}" sibTransId="{A75B061E-69EA-487C-8330-1430DA0F139D}"/>
    <dgm:cxn modelId="{0EFA3039-6828-403C-9445-4359BA6645E6}" srcId="{AACEAFD5-63CF-4AFC-B46F-BE086C5D447C}" destId="{349299C9-846E-4827-813A-349CCCE20782}" srcOrd="0" destOrd="0" parTransId="{AEA27547-B9ED-4994-BD27-04EC297EF367}" sibTransId="{9D819F52-ACA0-4B08-8256-DF6BD8FA3A0B}"/>
    <dgm:cxn modelId="{1591475B-029E-4D67-9EFA-00B62ECE7B42}" type="presOf" srcId="{F757DBC8-3670-4122-937A-47DB91C0F3FE}" destId="{25E0E5A3-7FF5-4BC6-9925-DF948070AEA2}" srcOrd="0" destOrd="0" presId="urn:microsoft.com/office/officeart/2005/8/layout/chevron2"/>
    <dgm:cxn modelId="{9F2C165C-75C3-4C67-90C7-C75DCF2FC972}" type="presOf" srcId="{5EDA317F-AB2E-47DE-BA46-16FA60C3C561}" destId="{8360E749-44B5-4777-80CF-3E5E74C20435}" srcOrd="0" destOrd="0" presId="urn:microsoft.com/office/officeart/2005/8/layout/chevron2"/>
    <dgm:cxn modelId="{55492768-9A5E-4F74-AC7C-959C5C24EFD3}" srcId="{55C0B14E-AEA6-48D3-A387-ED4A3A3BF840}" destId="{D07AD3FD-84FF-467E-9693-752776549C61}" srcOrd="1" destOrd="0" parTransId="{7B691773-F524-4FAD-A272-BDF0B0C4370A}" sibTransId="{A8C9B7A9-BC2A-4753-B7F0-F2E361D95520}"/>
    <dgm:cxn modelId="{38278A4C-F88A-41ED-A120-7149B1636609}" type="presOf" srcId="{AACEAFD5-63CF-4AFC-B46F-BE086C5D447C}" destId="{F7F3A5F3-4B79-4544-970F-9B77D5D667F1}" srcOrd="0" destOrd="0" presId="urn:microsoft.com/office/officeart/2005/8/layout/chevron2"/>
    <dgm:cxn modelId="{E97FF64F-8020-497E-AE7D-2395DDA4560D}" srcId="{D07AD3FD-84FF-467E-9693-752776549C61}" destId="{5D70EFF5-8B31-4A1F-AE44-51E4CF0013EB}" srcOrd="0" destOrd="0" parTransId="{96C720A0-FEEF-48D1-8DF6-ABA03C304822}" sibTransId="{B6A59CDE-18AD-4553-B6C5-FF001A8E8510}"/>
    <dgm:cxn modelId="{8A3D4B73-3658-4A4C-9DFE-F59E22A79482}" srcId="{5EDA317F-AB2E-47DE-BA46-16FA60C3C561}" destId="{F757DBC8-3670-4122-937A-47DB91C0F3FE}" srcOrd="0" destOrd="0" parTransId="{8F483F27-8D97-48E5-9210-1B448F1CE277}" sibTransId="{A46A41DD-2CA4-4800-8F85-546ABB24ED07}"/>
    <dgm:cxn modelId="{2C1DD654-2593-41F6-B8BD-ECC0043EA356}" type="presOf" srcId="{7B2FF309-5120-45E2-ACC8-F8FAA9DBDA55}" destId="{03855092-E5ED-466A-A8ED-39E2282E8289}" srcOrd="0" destOrd="0" presId="urn:microsoft.com/office/officeart/2005/8/layout/chevron2"/>
    <dgm:cxn modelId="{F4985796-22CD-4279-8451-AB586CE94F7E}" type="presOf" srcId="{D71FC021-6A65-44D1-95B9-0E6C89079866}" destId="{8372214A-9293-40F9-94BC-7F725D69F3BF}" srcOrd="0" destOrd="0" presId="urn:microsoft.com/office/officeart/2005/8/layout/chevron2"/>
    <dgm:cxn modelId="{53239C96-427C-420B-95DC-546F3B30ED65}" srcId="{55C0B14E-AEA6-48D3-A387-ED4A3A3BF840}" destId="{D71FC021-6A65-44D1-95B9-0E6C89079866}" srcOrd="2" destOrd="0" parTransId="{862AAE39-3AAD-40E3-BA20-90187BD73242}" sibTransId="{9B090D9D-470E-46E2-AABB-0368A52481AA}"/>
    <dgm:cxn modelId="{8B74C5B6-4DF7-41E4-8854-B8E306028775}" type="presOf" srcId="{349299C9-846E-4827-813A-349CCCE20782}" destId="{F76A7332-91A4-4293-9C14-52AED5BFBDC8}" srcOrd="0" destOrd="0" presId="urn:microsoft.com/office/officeart/2005/8/layout/chevron2"/>
    <dgm:cxn modelId="{AE101ABC-7EA3-4444-A576-8AB15A371C84}" srcId="{55C0B14E-AEA6-48D3-A387-ED4A3A3BF840}" destId="{AACEAFD5-63CF-4AFC-B46F-BE086C5D447C}" srcOrd="0" destOrd="0" parTransId="{7A0BD8EC-BB4A-4912-A54E-6F39B681264E}" sibTransId="{7A8D4B4D-06E9-4958-810D-A6226B6AC588}"/>
    <dgm:cxn modelId="{E3D274C7-DB39-45B8-B18F-742495FE5026}" srcId="{7B2FF309-5120-45E2-ACC8-F8FAA9DBDA55}" destId="{EE155DB2-6788-4019-961C-F8B89C275CE8}" srcOrd="0" destOrd="0" parTransId="{8395B9D5-FF39-4045-8569-9C13F11FB1E5}" sibTransId="{F94C628D-62C1-4AF5-B102-2A2AA7FD22DE}"/>
    <dgm:cxn modelId="{D35DB9DA-961B-46CD-BB14-44CD766D8CB7}" srcId="{55C0B14E-AEA6-48D3-A387-ED4A3A3BF840}" destId="{7B2FF309-5120-45E2-ACC8-F8FAA9DBDA55}" srcOrd="4" destOrd="0" parTransId="{2CF5AF8A-5687-489A-9838-EDDBB760D421}" sibTransId="{D5CAA101-B828-45D7-965B-F77CD6FBA109}"/>
    <dgm:cxn modelId="{6AAFC4DD-29B6-4C6B-ABCA-F8689F0EE903}" type="presOf" srcId="{EE155DB2-6788-4019-961C-F8B89C275CE8}" destId="{B645E8F6-BA5F-4A94-B43F-0C0A97A8B029}" srcOrd="0" destOrd="0" presId="urn:microsoft.com/office/officeart/2005/8/layout/chevron2"/>
    <dgm:cxn modelId="{E3115EEA-DE9C-4F06-B8B3-BEB263D5F2B1}" srcId="{D71FC021-6A65-44D1-95B9-0E6C89079866}" destId="{4A6BB192-9983-4F48-BBC5-6E384EED7EC5}" srcOrd="0" destOrd="0" parTransId="{230A6E4A-6CED-4DC0-AEFE-6859FE07B658}" sibTransId="{0B568EC2-5D2A-4B00-8047-B7832F245B44}"/>
    <dgm:cxn modelId="{DBF96CEC-2537-4FD9-A975-3A26F64D5C2F}" type="presOf" srcId="{4A6BB192-9983-4F48-BBC5-6E384EED7EC5}" destId="{EC80113C-77FE-41AE-96A5-2553017D5DC5}" srcOrd="0" destOrd="0" presId="urn:microsoft.com/office/officeart/2005/8/layout/chevron2"/>
    <dgm:cxn modelId="{C1EEE7FC-BB6C-48FF-B290-3AAC12605CFD}" type="presOf" srcId="{D07AD3FD-84FF-467E-9693-752776549C61}" destId="{EC8E9361-2925-4769-9CBF-DC2CBA18ABF1}" srcOrd="0" destOrd="0" presId="urn:microsoft.com/office/officeart/2005/8/layout/chevron2"/>
    <dgm:cxn modelId="{E1BE69F8-7763-4068-83B4-A6A17BA2554A}" type="presParOf" srcId="{0A9EE391-20FE-442B-BA87-7C9847F9391E}" destId="{D59596BC-8A33-4EC9-B3FD-554E8BED8459}" srcOrd="0" destOrd="0" presId="urn:microsoft.com/office/officeart/2005/8/layout/chevron2"/>
    <dgm:cxn modelId="{D5608EB4-F890-4E28-B803-9A85D15EDAF6}" type="presParOf" srcId="{D59596BC-8A33-4EC9-B3FD-554E8BED8459}" destId="{F7F3A5F3-4B79-4544-970F-9B77D5D667F1}" srcOrd="0" destOrd="0" presId="urn:microsoft.com/office/officeart/2005/8/layout/chevron2"/>
    <dgm:cxn modelId="{5D647A60-8E66-4F24-8EDB-9ECE69D5CF25}" type="presParOf" srcId="{D59596BC-8A33-4EC9-B3FD-554E8BED8459}" destId="{F76A7332-91A4-4293-9C14-52AED5BFBDC8}" srcOrd="1" destOrd="0" presId="urn:microsoft.com/office/officeart/2005/8/layout/chevron2"/>
    <dgm:cxn modelId="{F50F0CA9-341C-45DD-B1DD-CD3FADA3FCEF}" type="presParOf" srcId="{0A9EE391-20FE-442B-BA87-7C9847F9391E}" destId="{55743923-91E8-4858-B223-002364871D53}" srcOrd="1" destOrd="0" presId="urn:microsoft.com/office/officeart/2005/8/layout/chevron2"/>
    <dgm:cxn modelId="{FC190580-8793-4184-836E-AF3F5FE6514E}" type="presParOf" srcId="{0A9EE391-20FE-442B-BA87-7C9847F9391E}" destId="{DD63DDF6-C10D-46D2-9559-231C02EDE3C0}" srcOrd="2" destOrd="0" presId="urn:microsoft.com/office/officeart/2005/8/layout/chevron2"/>
    <dgm:cxn modelId="{9CD5FAA1-E034-4FC2-91A6-3E718179D4AE}" type="presParOf" srcId="{DD63DDF6-C10D-46D2-9559-231C02EDE3C0}" destId="{EC8E9361-2925-4769-9CBF-DC2CBA18ABF1}" srcOrd="0" destOrd="0" presId="urn:microsoft.com/office/officeart/2005/8/layout/chevron2"/>
    <dgm:cxn modelId="{4E8C4340-61CD-4B8E-B6DA-826538522A5C}" type="presParOf" srcId="{DD63DDF6-C10D-46D2-9559-231C02EDE3C0}" destId="{A4ACDEAF-DEA1-4205-AEC3-B07A73A07B1D}" srcOrd="1" destOrd="0" presId="urn:microsoft.com/office/officeart/2005/8/layout/chevron2"/>
    <dgm:cxn modelId="{6E730E3C-30A6-49E5-9C1D-DD9DF76774DD}" type="presParOf" srcId="{0A9EE391-20FE-442B-BA87-7C9847F9391E}" destId="{CBA3D5F7-C5C0-491C-B638-B1B970D292A7}" srcOrd="3" destOrd="0" presId="urn:microsoft.com/office/officeart/2005/8/layout/chevron2"/>
    <dgm:cxn modelId="{B022E02F-C9F5-4459-B2F2-9312BEE7CF0D}" type="presParOf" srcId="{0A9EE391-20FE-442B-BA87-7C9847F9391E}" destId="{B5E42CBE-9E2B-49F5-8054-DAFE20E0AE98}" srcOrd="4" destOrd="0" presId="urn:microsoft.com/office/officeart/2005/8/layout/chevron2"/>
    <dgm:cxn modelId="{0632F08E-90E4-41BD-A961-453D7CC01848}" type="presParOf" srcId="{B5E42CBE-9E2B-49F5-8054-DAFE20E0AE98}" destId="{8372214A-9293-40F9-94BC-7F725D69F3BF}" srcOrd="0" destOrd="0" presId="urn:microsoft.com/office/officeart/2005/8/layout/chevron2"/>
    <dgm:cxn modelId="{DFC6F11C-79A3-469E-8BE9-09DAF2D49B2E}" type="presParOf" srcId="{B5E42CBE-9E2B-49F5-8054-DAFE20E0AE98}" destId="{EC80113C-77FE-41AE-96A5-2553017D5DC5}" srcOrd="1" destOrd="0" presId="urn:microsoft.com/office/officeart/2005/8/layout/chevron2"/>
    <dgm:cxn modelId="{96ADB222-BB59-47DB-908B-41AFB2F5C3BB}" type="presParOf" srcId="{0A9EE391-20FE-442B-BA87-7C9847F9391E}" destId="{664BE037-6360-4562-A44C-7F6D55ECC65C}" srcOrd="5" destOrd="0" presId="urn:microsoft.com/office/officeart/2005/8/layout/chevron2"/>
    <dgm:cxn modelId="{8B100012-31FA-445B-8AE4-A5FE5922A443}" type="presParOf" srcId="{0A9EE391-20FE-442B-BA87-7C9847F9391E}" destId="{54ECBA1E-8E54-4B30-B86E-6AE040BE8F17}" srcOrd="6" destOrd="0" presId="urn:microsoft.com/office/officeart/2005/8/layout/chevron2"/>
    <dgm:cxn modelId="{097A7EC3-2C40-4A47-8933-A2F7A66D7EEB}" type="presParOf" srcId="{54ECBA1E-8E54-4B30-B86E-6AE040BE8F17}" destId="{8360E749-44B5-4777-80CF-3E5E74C20435}" srcOrd="0" destOrd="0" presId="urn:microsoft.com/office/officeart/2005/8/layout/chevron2"/>
    <dgm:cxn modelId="{222B9B7A-F797-40B3-ABAF-A48EBE260904}" type="presParOf" srcId="{54ECBA1E-8E54-4B30-B86E-6AE040BE8F17}" destId="{25E0E5A3-7FF5-4BC6-9925-DF948070AEA2}" srcOrd="1" destOrd="0" presId="urn:microsoft.com/office/officeart/2005/8/layout/chevron2"/>
    <dgm:cxn modelId="{CDDDD433-BF00-4C7B-A3B0-4A6ECB14D783}" type="presParOf" srcId="{0A9EE391-20FE-442B-BA87-7C9847F9391E}" destId="{8A4657F1-4D72-4FCE-8760-B6F636151286}" srcOrd="7" destOrd="0" presId="urn:microsoft.com/office/officeart/2005/8/layout/chevron2"/>
    <dgm:cxn modelId="{C29143C1-9359-4BA1-934D-7D8BCA78109E}" type="presParOf" srcId="{0A9EE391-20FE-442B-BA87-7C9847F9391E}" destId="{F2EF690C-E365-4C4E-B732-7D074943E141}" srcOrd="8" destOrd="0" presId="urn:microsoft.com/office/officeart/2005/8/layout/chevron2"/>
    <dgm:cxn modelId="{A0C8DB8E-C6D2-4FFF-AE39-EDF9F4727CE3}" type="presParOf" srcId="{F2EF690C-E365-4C4E-B732-7D074943E141}" destId="{03855092-E5ED-466A-A8ED-39E2282E8289}" srcOrd="0" destOrd="0" presId="urn:microsoft.com/office/officeart/2005/8/layout/chevron2"/>
    <dgm:cxn modelId="{ED220F67-C2AD-41A0-A3A5-CA87A731FBD1}" type="presParOf" srcId="{F2EF690C-E365-4C4E-B732-7D074943E141}" destId="{B645E8F6-BA5F-4A94-B43F-0C0A97A8B029}"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5C0B14E-AEA6-48D3-A387-ED4A3A3BF840}" type="doc">
      <dgm:prSet loTypeId="urn:microsoft.com/office/officeart/2005/8/layout/chevron2" loCatId="process" qsTypeId="urn:microsoft.com/office/officeart/2005/8/quickstyle/simple1" qsCatId="simple" csTypeId="urn:microsoft.com/office/officeart/2005/8/colors/colorful2" csCatId="colorful" phldr="1"/>
      <dgm:spPr/>
      <dgm:t>
        <a:bodyPr/>
        <a:lstStyle/>
        <a:p>
          <a:endParaRPr lang="en-US"/>
        </a:p>
      </dgm:t>
    </dgm:pt>
    <dgm:pt modelId="{AACEAFD5-63CF-4AFC-B46F-BE086C5D447C}">
      <dgm:prSet phldrT="[Text]"/>
      <dgm:spPr/>
      <dgm:t>
        <a:bodyPr/>
        <a:lstStyle/>
        <a:p>
          <a:r>
            <a:rPr lang="en-US" dirty="0"/>
            <a:t>6</a:t>
          </a:r>
        </a:p>
      </dgm:t>
    </dgm:pt>
    <dgm:pt modelId="{7A0BD8EC-BB4A-4912-A54E-6F39B681264E}" type="parTrans" cxnId="{AE101ABC-7EA3-4444-A576-8AB15A371C84}">
      <dgm:prSet/>
      <dgm:spPr/>
      <dgm:t>
        <a:bodyPr/>
        <a:lstStyle/>
        <a:p>
          <a:endParaRPr lang="en-US"/>
        </a:p>
      </dgm:t>
    </dgm:pt>
    <dgm:pt modelId="{7A8D4B4D-06E9-4958-810D-A6226B6AC588}" type="sibTrans" cxnId="{AE101ABC-7EA3-4444-A576-8AB15A371C84}">
      <dgm:prSet/>
      <dgm:spPr/>
      <dgm:t>
        <a:bodyPr/>
        <a:lstStyle/>
        <a:p>
          <a:endParaRPr lang="en-US"/>
        </a:p>
      </dgm:t>
    </dgm:pt>
    <dgm:pt modelId="{349299C9-846E-4827-813A-349CCCE20782}">
      <dgm:prSet phldrT="[Text]"/>
      <dgm:spPr/>
      <dgm:t>
        <a:bodyPr/>
        <a:lstStyle/>
        <a:p>
          <a:r>
            <a:rPr lang="en-US" dirty="0"/>
            <a:t>The news articles within each category are displayed using a </a:t>
          </a:r>
          <a:r>
            <a:rPr lang="en-US" dirty="0" err="1"/>
            <a:t>RecyclerView</a:t>
          </a:r>
          <a:r>
            <a:rPr lang="en-US" dirty="0"/>
            <a:t>, and the NewsAdapter.java class is responsible for binding the news data to the </a:t>
          </a:r>
          <a:r>
            <a:rPr lang="en-US" dirty="0" err="1"/>
            <a:t>RecyclerView</a:t>
          </a:r>
          <a:r>
            <a:rPr lang="en-US" dirty="0"/>
            <a:t>.</a:t>
          </a:r>
        </a:p>
      </dgm:t>
    </dgm:pt>
    <dgm:pt modelId="{AEA27547-B9ED-4994-BD27-04EC297EF367}" type="parTrans" cxnId="{0EFA3039-6828-403C-9445-4359BA6645E6}">
      <dgm:prSet/>
      <dgm:spPr/>
      <dgm:t>
        <a:bodyPr/>
        <a:lstStyle/>
        <a:p>
          <a:endParaRPr lang="en-US"/>
        </a:p>
      </dgm:t>
    </dgm:pt>
    <dgm:pt modelId="{9D819F52-ACA0-4B08-8256-DF6BD8FA3A0B}" type="sibTrans" cxnId="{0EFA3039-6828-403C-9445-4359BA6645E6}">
      <dgm:prSet/>
      <dgm:spPr/>
      <dgm:t>
        <a:bodyPr/>
        <a:lstStyle/>
        <a:p>
          <a:endParaRPr lang="en-US"/>
        </a:p>
      </dgm:t>
    </dgm:pt>
    <dgm:pt modelId="{D07AD3FD-84FF-467E-9693-752776549C61}">
      <dgm:prSet phldrT="[Text]"/>
      <dgm:spPr/>
      <dgm:t>
        <a:bodyPr/>
        <a:lstStyle/>
        <a:p>
          <a:r>
            <a:rPr lang="en-US" dirty="0"/>
            <a:t>7</a:t>
          </a:r>
        </a:p>
      </dgm:t>
    </dgm:pt>
    <dgm:pt modelId="{7B691773-F524-4FAD-A272-BDF0B0C4370A}" type="parTrans" cxnId="{55492768-9A5E-4F74-AC7C-959C5C24EFD3}">
      <dgm:prSet/>
      <dgm:spPr/>
      <dgm:t>
        <a:bodyPr/>
        <a:lstStyle/>
        <a:p>
          <a:endParaRPr lang="en-US"/>
        </a:p>
      </dgm:t>
    </dgm:pt>
    <dgm:pt modelId="{A8C9B7A9-BC2A-4753-B7F0-F2E361D95520}" type="sibTrans" cxnId="{55492768-9A5E-4F74-AC7C-959C5C24EFD3}">
      <dgm:prSet/>
      <dgm:spPr/>
      <dgm:t>
        <a:bodyPr/>
        <a:lstStyle/>
        <a:p>
          <a:endParaRPr lang="en-US"/>
        </a:p>
      </dgm:t>
    </dgm:pt>
    <dgm:pt modelId="{5D70EFF5-8B31-4A1F-AE44-51E4CF0013EB}">
      <dgm:prSet phldrT="[Text]"/>
      <dgm:spPr/>
      <dgm:t>
        <a:bodyPr/>
        <a:lstStyle/>
        <a:p>
          <a:r>
            <a:rPr lang="en-US" dirty="0"/>
            <a:t>Users can scroll through the news articles within a category and click on an article to view its details or read the full article.</a:t>
          </a:r>
        </a:p>
      </dgm:t>
    </dgm:pt>
    <dgm:pt modelId="{96C720A0-FEEF-48D1-8DF6-ABA03C304822}" type="parTrans" cxnId="{E97FF64F-8020-497E-AE7D-2395DDA4560D}">
      <dgm:prSet/>
      <dgm:spPr/>
      <dgm:t>
        <a:bodyPr/>
        <a:lstStyle/>
        <a:p>
          <a:endParaRPr lang="en-US"/>
        </a:p>
      </dgm:t>
    </dgm:pt>
    <dgm:pt modelId="{B6A59CDE-18AD-4553-B6C5-FF001A8E8510}" type="sibTrans" cxnId="{E97FF64F-8020-497E-AE7D-2395DDA4560D}">
      <dgm:prSet/>
      <dgm:spPr/>
      <dgm:t>
        <a:bodyPr/>
        <a:lstStyle/>
        <a:p>
          <a:endParaRPr lang="en-US"/>
        </a:p>
      </dgm:t>
    </dgm:pt>
    <dgm:pt modelId="{D71FC021-6A65-44D1-95B9-0E6C89079866}">
      <dgm:prSet phldrT="[Text]"/>
      <dgm:spPr/>
      <dgm:t>
        <a:bodyPr/>
        <a:lstStyle/>
        <a:p>
          <a:r>
            <a:rPr lang="en-US" dirty="0"/>
            <a:t>8</a:t>
          </a:r>
        </a:p>
      </dgm:t>
    </dgm:pt>
    <dgm:pt modelId="{862AAE39-3AAD-40E3-BA20-90187BD73242}" type="parTrans" cxnId="{53239C96-427C-420B-95DC-546F3B30ED65}">
      <dgm:prSet/>
      <dgm:spPr/>
      <dgm:t>
        <a:bodyPr/>
        <a:lstStyle/>
        <a:p>
          <a:endParaRPr lang="en-US"/>
        </a:p>
      </dgm:t>
    </dgm:pt>
    <dgm:pt modelId="{9B090D9D-470E-46E2-AABB-0368A52481AA}" type="sibTrans" cxnId="{53239C96-427C-420B-95DC-546F3B30ED65}">
      <dgm:prSet/>
      <dgm:spPr/>
      <dgm:t>
        <a:bodyPr/>
        <a:lstStyle/>
        <a:p>
          <a:endParaRPr lang="en-US"/>
        </a:p>
      </dgm:t>
    </dgm:pt>
    <dgm:pt modelId="{4A6BB192-9983-4F48-BBC5-6E384EED7EC5}">
      <dgm:prSet phldrT="[Text]"/>
      <dgm:spPr/>
      <dgm:t>
        <a:bodyPr/>
        <a:lstStyle/>
        <a:p>
          <a:r>
            <a:rPr lang="en-US" dirty="0"/>
            <a:t>The app bar or toolbar (app_bar_main.xml) contains menu items defined in the menu directory, such as the main menu (main.xml) and the navigation drawer menu (activity_main_drawer.xml).</a:t>
          </a:r>
        </a:p>
      </dgm:t>
    </dgm:pt>
    <dgm:pt modelId="{230A6E4A-6CED-4DC0-AEFE-6859FE07B658}" type="parTrans" cxnId="{E3115EEA-DE9C-4F06-B8B3-BEB263D5F2B1}">
      <dgm:prSet/>
      <dgm:spPr/>
      <dgm:t>
        <a:bodyPr/>
        <a:lstStyle/>
        <a:p>
          <a:endParaRPr lang="en-US"/>
        </a:p>
      </dgm:t>
    </dgm:pt>
    <dgm:pt modelId="{0B568EC2-5D2A-4B00-8047-B7832F245B44}" type="sibTrans" cxnId="{E3115EEA-DE9C-4F06-B8B3-BEB263D5F2B1}">
      <dgm:prSet/>
      <dgm:spPr/>
      <dgm:t>
        <a:bodyPr/>
        <a:lstStyle/>
        <a:p>
          <a:endParaRPr lang="en-US"/>
        </a:p>
      </dgm:t>
    </dgm:pt>
    <dgm:pt modelId="{5EDA317F-AB2E-47DE-BA46-16FA60C3C561}">
      <dgm:prSet phldrT="[Text]"/>
      <dgm:spPr/>
      <dgm:t>
        <a:bodyPr/>
        <a:lstStyle/>
        <a:p>
          <a:r>
            <a:rPr lang="en-US" dirty="0"/>
            <a:t>9</a:t>
          </a:r>
        </a:p>
      </dgm:t>
    </dgm:pt>
    <dgm:pt modelId="{775EBB35-E8CF-4A14-B0A8-45A53D65E711}" type="parTrans" cxnId="{7B8F902E-4BA3-41AA-9991-54805A6B93DE}">
      <dgm:prSet/>
      <dgm:spPr/>
      <dgm:t>
        <a:bodyPr/>
        <a:lstStyle/>
        <a:p>
          <a:endParaRPr lang="en-US"/>
        </a:p>
      </dgm:t>
    </dgm:pt>
    <dgm:pt modelId="{A75B061E-69EA-487C-8330-1430DA0F139D}" type="sibTrans" cxnId="{7B8F902E-4BA3-41AA-9991-54805A6B93DE}">
      <dgm:prSet/>
      <dgm:spPr/>
      <dgm:t>
        <a:bodyPr/>
        <a:lstStyle/>
        <a:p>
          <a:endParaRPr lang="en-US"/>
        </a:p>
      </dgm:t>
    </dgm:pt>
    <dgm:pt modelId="{F757DBC8-3670-4122-937A-47DB91C0F3FE}">
      <dgm:prSet phldrT="[Text]"/>
      <dgm:spPr/>
      <dgm:t>
        <a:bodyPr/>
        <a:lstStyle/>
        <a:p>
          <a:r>
            <a:rPr lang="en-US" b="0" i="0" u="none" dirty="0"/>
            <a:t>The Notes pane is a box that appears below each slide. Tap it to add notes. </a:t>
          </a:r>
          <a:endParaRPr lang="en-US" dirty="0"/>
        </a:p>
      </dgm:t>
    </dgm:pt>
    <dgm:pt modelId="{8F483F27-8D97-48E5-9210-1B448F1CE277}" type="parTrans" cxnId="{8A3D4B73-3658-4A4C-9DFE-F59E22A79482}">
      <dgm:prSet/>
      <dgm:spPr/>
      <dgm:t>
        <a:bodyPr/>
        <a:lstStyle/>
        <a:p>
          <a:endParaRPr lang="en-US"/>
        </a:p>
      </dgm:t>
    </dgm:pt>
    <dgm:pt modelId="{A46A41DD-2CA4-4800-8F85-546ABB24ED07}" type="sibTrans" cxnId="{8A3D4B73-3658-4A4C-9DFE-F59E22A79482}">
      <dgm:prSet/>
      <dgm:spPr/>
      <dgm:t>
        <a:bodyPr/>
        <a:lstStyle/>
        <a:p>
          <a:endParaRPr lang="en-US"/>
        </a:p>
      </dgm:t>
    </dgm:pt>
    <dgm:pt modelId="{7B2FF309-5120-45E2-ACC8-F8FAA9DBDA55}">
      <dgm:prSet phldrT="[Text]"/>
      <dgm:spPr/>
      <dgm:t>
        <a:bodyPr/>
        <a:lstStyle/>
        <a:p>
          <a:r>
            <a:rPr lang="en-US" dirty="0"/>
            <a:t>10</a:t>
          </a:r>
        </a:p>
      </dgm:t>
    </dgm:pt>
    <dgm:pt modelId="{2CF5AF8A-5687-489A-9838-EDDBB760D421}" type="parTrans" cxnId="{D35DB9DA-961B-46CD-BB14-44CD766D8CB7}">
      <dgm:prSet/>
      <dgm:spPr/>
      <dgm:t>
        <a:bodyPr/>
        <a:lstStyle/>
        <a:p>
          <a:endParaRPr lang="en-US"/>
        </a:p>
      </dgm:t>
    </dgm:pt>
    <dgm:pt modelId="{D5CAA101-B828-45D7-965B-F77CD6FBA109}" type="sibTrans" cxnId="{D35DB9DA-961B-46CD-BB14-44CD766D8CB7}">
      <dgm:prSet/>
      <dgm:spPr/>
      <dgm:t>
        <a:bodyPr/>
        <a:lstStyle/>
        <a:p>
          <a:endParaRPr lang="en-US"/>
        </a:p>
      </dgm:t>
    </dgm:pt>
    <dgm:pt modelId="{EE155DB2-6788-4019-961C-F8B89C275CE8}">
      <dgm:prSet phldrT="[Text]"/>
      <dgm:spPr/>
      <dgm:t>
        <a:bodyPr/>
        <a:lstStyle/>
        <a:p>
          <a:r>
            <a:rPr lang="en-US" b="0" i="0" u="none" dirty="0"/>
            <a:t>If you don’t see the Notes pane or it is completely minimized, click Notes on the task bar across the bottom of the PowerPoint window. </a:t>
          </a:r>
          <a:endParaRPr lang="en-US" dirty="0"/>
        </a:p>
      </dgm:t>
    </dgm:pt>
    <dgm:pt modelId="{8395B9D5-FF39-4045-8569-9C13F11FB1E5}" type="parTrans" cxnId="{E3D274C7-DB39-45B8-B18F-742495FE5026}">
      <dgm:prSet/>
      <dgm:spPr/>
      <dgm:t>
        <a:bodyPr/>
        <a:lstStyle/>
        <a:p>
          <a:endParaRPr lang="en-US"/>
        </a:p>
      </dgm:t>
    </dgm:pt>
    <dgm:pt modelId="{F94C628D-62C1-4AF5-B102-2A2AA7FD22DE}" type="sibTrans" cxnId="{E3D274C7-DB39-45B8-B18F-742495FE5026}">
      <dgm:prSet/>
      <dgm:spPr/>
      <dgm:t>
        <a:bodyPr/>
        <a:lstStyle/>
        <a:p>
          <a:endParaRPr lang="en-US"/>
        </a:p>
      </dgm:t>
    </dgm:pt>
    <dgm:pt modelId="{E95CA396-B0EF-4684-BF78-C0BDF77A4CCD}" type="pres">
      <dgm:prSet presAssocID="{55C0B14E-AEA6-48D3-A387-ED4A3A3BF840}" presName="linearFlow" presStyleCnt="0">
        <dgm:presLayoutVars>
          <dgm:dir/>
          <dgm:animLvl val="lvl"/>
          <dgm:resizeHandles val="exact"/>
        </dgm:presLayoutVars>
      </dgm:prSet>
      <dgm:spPr/>
    </dgm:pt>
    <dgm:pt modelId="{3A59896C-563F-4FB4-A536-4ADD86C970AA}" type="pres">
      <dgm:prSet presAssocID="{AACEAFD5-63CF-4AFC-B46F-BE086C5D447C}" presName="composite" presStyleCnt="0"/>
      <dgm:spPr/>
    </dgm:pt>
    <dgm:pt modelId="{3414F6CB-DE9E-4662-8675-D6464C77CB19}" type="pres">
      <dgm:prSet presAssocID="{AACEAFD5-63CF-4AFC-B46F-BE086C5D447C}" presName="parentText" presStyleLbl="alignNode1" presStyleIdx="0" presStyleCnt="5">
        <dgm:presLayoutVars>
          <dgm:chMax val="1"/>
          <dgm:bulletEnabled val="1"/>
        </dgm:presLayoutVars>
      </dgm:prSet>
      <dgm:spPr/>
    </dgm:pt>
    <dgm:pt modelId="{C5D25C04-9AD0-4E39-8EC6-F847F137A496}" type="pres">
      <dgm:prSet presAssocID="{AACEAFD5-63CF-4AFC-B46F-BE086C5D447C}" presName="descendantText" presStyleLbl="alignAcc1" presStyleIdx="0" presStyleCnt="5">
        <dgm:presLayoutVars>
          <dgm:bulletEnabled val="1"/>
        </dgm:presLayoutVars>
      </dgm:prSet>
      <dgm:spPr/>
    </dgm:pt>
    <dgm:pt modelId="{01932626-C758-4639-9E05-801676EE9A7C}" type="pres">
      <dgm:prSet presAssocID="{7A8D4B4D-06E9-4958-810D-A6226B6AC588}" presName="sp" presStyleCnt="0"/>
      <dgm:spPr/>
    </dgm:pt>
    <dgm:pt modelId="{3113B310-10D5-4B58-BA14-C79D69708417}" type="pres">
      <dgm:prSet presAssocID="{D07AD3FD-84FF-467E-9693-752776549C61}" presName="composite" presStyleCnt="0"/>
      <dgm:spPr/>
    </dgm:pt>
    <dgm:pt modelId="{52FE952C-2202-4394-91B2-E5EFAE19738F}" type="pres">
      <dgm:prSet presAssocID="{D07AD3FD-84FF-467E-9693-752776549C61}" presName="parentText" presStyleLbl="alignNode1" presStyleIdx="1" presStyleCnt="5">
        <dgm:presLayoutVars>
          <dgm:chMax val="1"/>
          <dgm:bulletEnabled val="1"/>
        </dgm:presLayoutVars>
      </dgm:prSet>
      <dgm:spPr/>
    </dgm:pt>
    <dgm:pt modelId="{3283CDFF-13D5-4452-8414-FD118AC65498}" type="pres">
      <dgm:prSet presAssocID="{D07AD3FD-84FF-467E-9693-752776549C61}" presName="descendantText" presStyleLbl="alignAcc1" presStyleIdx="1" presStyleCnt="5">
        <dgm:presLayoutVars>
          <dgm:bulletEnabled val="1"/>
        </dgm:presLayoutVars>
      </dgm:prSet>
      <dgm:spPr/>
    </dgm:pt>
    <dgm:pt modelId="{05A66FF6-B1E6-43E7-B864-ABBE552B8216}" type="pres">
      <dgm:prSet presAssocID="{A8C9B7A9-BC2A-4753-B7F0-F2E361D95520}" presName="sp" presStyleCnt="0"/>
      <dgm:spPr/>
    </dgm:pt>
    <dgm:pt modelId="{972D317B-19AF-4CB3-8DE2-6FD8666FC57D}" type="pres">
      <dgm:prSet presAssocID="{D71FC021-6A65-44D1-95B9-0E6C89079866}" presName="composite" presStyleCnt="0"/>
      <dgm:spPr/>
    </dgm:pt>
    <dgm:pt modelId="{6E43EC4C-0677-4CC1-BF3C-99D3EF856A33}" type="pres">
      <dgm:prSet presAssocID="{D71FC021-6A65-44D1-95B9-0E6C89079866}" presName="parentText" presStyleLbl="alignNode1" presStyleIdx="2" presStyleCnt="5">
        <dgm:presLayoutVars>
          <dgm:chMax val="1"/>
          <dgm:bulletEnabled val="1"/>
        </dgm:presLayoutVars>
      </dgm:prSet>
      <dgm:spPr/>
    </dgm:pt>
    <dgm:pt modelId="{EE29D9AE-4D7A-4DEB-9270-34B9CB0CE105}" type="pres">
      <dgm:prSet presAssocID="{D71FC021-6A65-44D1-95B9-0E6C89079866}" presName="descendantText" presStyleLbl="alignAcc1" presStyleIdx="2" presStyleCnt="5">
        <dgm:presLayoutVars>
          <dgm:bulletEnabled val="1"/>
        </dgm:presLayoutVars>
      </dgm:prSet>
      <dgm:spPr/>
    </dgm:pt>
    <dgm:pt modelId="{9AAA34AA-DD87-430A-B715-108ED1B1C2A0}" type="pres">
      <dgm:prSet presAssocID="{9B090D9D-470E-46E2-AABB-0368A52481AA}" presName="sp" presStyleCnt="0"/>
      <dgm:spPr/>
    </dgm:pt>
    <dgm:pt modelId="{A49FB6EE-C8D3-44B7-BB65-EE84EB92D64D}" type="pres">
      <dgm:prSet presAssocID="{5EDA317F-AB2E-47DE-BA46-16FA60C3C561}" presName="composite" presStyleCnt="0"/>
      <dgm:spPr/>
    </dgm:pt>
    <dgm:pt modelId="{CB5B6E8F-C6E9-4AA2-A4F8-C165B3EC56F8}" type="pres">
      <dgm:prSet presAssocID="{5EDA317F-AB2E-47DE-BA46-16FA60C3C561}" presName="parentText" presStyleLbl="alignNode1" presStyleIdx="3" presStyleCnt="5">
        <dgm:presLayoutVars>
          <dgm:chMax val="1"/>
          <dgm:bulletEnabled val="1"/>
        </dgm:presLayoutVars>
      </dgm:prSet>
      <dgm:spPr/>
    </dgm:pt>
    <dgm:pt modelId="{DE8CB4CF-0C01-47B7-8770-7370794575CA}" type="pres">
      <dgm:prSet presAssocID="{5EDA317F-AB2E-47DE-BA46-16FA60C3C561}" presName="descendantText" presStyleLbl="alignAcc1" presStyleIdx="3" presStyleCnt="5">
        <dgm:presLayoutVars>
          <dgm:bulletEnabled val="1"/>
        </dgm:presLayoutVars>
      </dgm:prSet>
      <dgm:spPr/>
    </dgm:pt>
    <dgm:pt modelId="{E0AED8F4-2F39-4F43-A2F5-2D0141822502}" type="pres">
      <dgm:prSet presAssocID="{A75B061E-69EA-487C-8330-1430DA0F139D}" presName="sp" presStyleCnt="0"/>
      <dgm:spPr/>
    </dgm:pt>
    <dgm:pt modelId="{A2A79593-CB4B-4428-A76B-129C97FD9626}" type="pres">
      <dgm:prSet presAssocID="{7B2FF309-5120-45E2-ACC8-F8FAA9DBDA55}" presName="composite" presStyleCnt="0"/>
      <dgm:spPr/>
    </dgm:pt>
    <dgm:pt modelId="{C6F9B32F-A035-463A-A927-140C7C3C715A}" type="pres">
      <dgm:prSet presAssocID="{7B2FF309-5120-45E2-ACC8-F8FAA9DBDA55}" presName="parentText" presStyleLbl="alignNode1" presStyleIdx="4" presStyleCnt="5">
        <dgm:presLayoutVars>
          <dgm:chMax val="1"/>
          <dgm:bulletEnabled val="1"/>
        </dgm:presLayoutVars>
      </dgm:prSet>
      <dgm:spPr/>
    </dgm:pt>
    <dgm:pt modelId="{FD0A9C9C-6673-4C00-9474-BA7B988FBA80}" type="pres">
      <dgm:prSet presAssocID="{7B2FF309-5120-45E2-ACC8-F8FAA9DBDA55}" presName="descendantText" presStyleLbl="alignAcc1" presStyleIdx="4" presStyleCnt="5">
        <dgm:presLayoutVars>
          <dgm:bulletEnabled val="1"/>
        </dgm:presLayoutVars>
      </dgm:prSet>
      <dgm:spPr/>
    </dgm:pt>
  </dgm:ptLst>
  <dgm:cxnLst>
    <dgm:cxn modelId="{E50E470A-C202-4FF9-BE83-7A9EE9A740E2}" type="presOf" srcId="{D71FC021-6A65-44D1-95B9-0E6C89079866}" destId="{6E43EC4C-0677-4CC1-BF3C-99D3EF856A33}" srcOrd="0" destOrd="0" presId="urn:microsoft.com/office/officeart/2005/8/layout/chevron2"/>
    <dgm:cxn modelId="{DC58D920-DAD9-4532-A86F-08BBC25E9F72}" type="presOf" srcId="{7B2FF309-5120-45E2-ACC8-F8FAA9DBDA55}" destId="{C6F9B32F-A035-463A-A927-140C7C3C715A}" srcOrd="0" destOrd="0" presId="urn:microsoft.com/office/officeart/2005/8/layout/chevron2"/>
    <dgm:cxn modelId="{7B8F902E-4BA3-41AA-9991-54805A6B93DE}" srcId="{55C0B14E-AEA6-48D3-A387-ED4A3A3BF840}" destId="{5EDA317F-AB2E-47DE-BA46-16FA60C3C561}" srcOrd="3" destOrd="0" parTransId="{775EBB35-E8CF-4A14-B0A8-45A53D65E711}" sibTransId="{A75B061E-69EA-487C-8330-1430DA0F139D}"/>
    <dgm:cxn modelId="{0EFA3039-6828-403C-9445-4359BA6645E6}" srcId="{AACEAFD5-63CF-4AFC-B46F-BE086C5D447C}" destId="{349299C9-846E-4827-813A-349CCCE20782}" srcOrd="0" destOrd="0" parTransId="{AEA27547-B9ED-4994-BD27-04EC297EF367}" sibTransId="{9D819F52-ACA0-4B08-8256-DF6BD8FA3A0B}"/>
    <dgm:cxn modelId="{5713C239-A7E4-4B35-81A6-30CD8287501A}" type="presOf" srcId="{55C0B14E-AEA6-48D3-A387-ED4A3A3BF840}" destId="{E95CA396-B0EF-4684-BF78-C0BDF77A4CCD}" srcOrd="0" destOrd="0" presId="urn:microsoft.com/office/officeart/2005/8/layout/chevron2"/>
    <dgm:cxn modelId="{55492768-9A5E-4F74-AC7C-959C5C24EFD3}" srcId="{55C0B14E-AEA6-48D3-A387-ED4A3A3BF840}" destId="{D07AD3FD-84FF-467E-9693-752776549C61}" srcOrd="1" destOrd="0" parTransId="{7B691773-F524-4FAD-A272-BDF0B0C4370A}" sibTransId="{A8C9B7A9-BC2A-4753-B7F0-F2E361D95520}"/>
    <dgm:cxn modelId="{04906C4F-6090-433B-BE6B-1F3F780E3B8F}" type="presOf" srcId="{5EDA317F-AB2E-47DE-BA46-16FA60C3C561}" destId="{CB5B6E8F-C6E9-4AA2-A4F8-C165B3EC56F8}" srcOrd="0" destOrd="0" presId="urn:microsoft.com/office/officeart/2005/8/layout/chevron2"/>
    <dgm:cxn modelId="{E97FF64F-8020-497E-AE7D-2395DDA4560D}" srcId="{D07AD3FD-84FF-467E-9693-752776549C61}" destId="{5D70EFF5-8B31-4A1F-AE44-51E4CF0013EB}" srcOrd="0" destOrd="0" parTransId="{96C720A0-FEEF-48D1-8DF6-ABA03C304822}" sibTransId="{B6A59CDE-18AD-4553-B6C5-FF001A8E8510}"/>
    <dgm:cxn modelId="{8A3D4B73-3658-4A4C-9DFE-F59E22A79482}" srcId="{5EDA317F-AB2E-47DE-BA46-16FA60C3C561}" destId="{F757DBC8-3670-4122-937A-47DB91C0F3FE}" srcOrd="0" destOrd="0" parTransId="{8F483F27-8D97-48E5-9210-1B448F1CE277}" sibTransId="{A46A41DD-2CA4-4800-8F85-546ABB24ED07}"/>
    <dgm:cxn modelId="{AD84937C-DC40-4E56-ADFD-39EF829D8F8A}" type="presOf" srcId="{349299C9-846E-4827-813A-349CCCE20782}" destId="{C5D25C04-9AD0-4E39-8EC6-F847F137A496}" srcOrd="0" destOrd="0" presId="urn:microsoft.com/office/officeart/2005/8/layout/chevron2"/>
    <dgm:cxn modelId="{8334C584-29F8-4ED0-A6A0-9D1590CFA394}" type="presOf" srcId="{4A6BB192-9983-4F48-BBC5-6E384EED7EC5}" destId="{EE29D9AE-4D7A-4DEB-9270-34B9CB0CE105}" srcOrd="0" destOrd="0" presId="urn:microsoft.com/office/officeart/2005/8/layout/chevron2"/>
    <dgm:cxn modelId="{D43F2E87-40C6-4AB9-B036-9160E87D98FE}" type="presOf" srcId="{AACEAFD5-63CF-4AFC-B46F-BE086C5D447C}" destId="{3414F6CB-DE9E-4662-8675-D6464C77CB19}" srcOrd="0" destOrd="0" presId="urn:microsoft.com/office/officeart/2005/8/layout/chevron2"/>
    <dgm:cxn modelId="{53239C96-427C-420B-95DC-546F3B30ED65}" srcId="{55C0B14E-AEA6-48D3-A387-ED4A3A3BF840}" destId="{D71FC021-6A65-44D1-95B9-0E6C89079866}" srcOrd="2" destOrd="0" parTransId="{862AAE39-3AAD-40E3-BA20-90187BD73242}" sibTransId="{9B090D9D-470E-46E2-AABB-0368A52481AA}"/>
    <dgm:cxn modelId="{AE101ABC-7EA3-4444-A576-8AB15A371C84}" srcId="{55C0B14E-AEA6-48D3-A387-ED4A3A3BF840}" destId="{AACEAFD5-63CF-4AFC-B46F-BE086C5D447C}" srcOrd="0" destOrd="0" parTransId="{7A0BD8EC-BB4A-4912-A54E-6F39B681264E}" sibTransId="{7A8D4B4D-06E9-4958-810D-A6226B6AC588}"/>
    <dgm:cxn modelId="{B284C1C4-32C3-41B6-B393-F264FF4FD355}" type="presOf" srcId="{5D70EFF5-8B31-4A1F-AE44-51E4CF0013EB}" destId="{3283CDFF-13D5-4452-8414-FD118AC65498}" srcOrd="0" destOrd="0" presId="urn:microsoft.com/office/officeart/2005/8/layout/chevron2"/>
    <dgm:cxn modelId="{E3D274C7-DB39-45B8-B18F-742495FE5026}" srcId="{7B2FF309-5120-45E2-ACC8-F8FAA9DBDA55}" destId="{EE155DB2-6788-4019-961C-F8B89C275CE8}" srcOrd="0" destOrd="0" parTransId="{8395B9D5-FF39-4045-8569-9C13F11FB1E5}" sibTransId="{F94C628D-62C1-4AF5-B102-2A2AA7FD22DE}"/>
    <dgm:cxn modelId="{910B8ECE-7272-41BF-95CF-0A70B02236B5}" type="presOf" srcId="{EE155DB2-6788-4019-961C-F8B89C275CE8}" destId="{FD0A9C9C-6673-4C00-9474-BA7B988FBA80}" srcOrd="0" destOrd="0" presId="urn:microsoft.com/office/officeart/2005/8/layout/chevron2"/>
    <dgm:cxn modelId="{D35DB9DA-961B-46CD-BB14-44CD766D8CB7}" srcId="{55C0B14E-AEA6-48D3-A387-ED4A3A3BF840}" destId="{7B2FF309-5120-45E2-ACC8-F8FAA9DBDA55}" srcOrd="4" destOrd="0" parTransId="{2CF5AF8A-5687-489A-9838-EDDBB760D421}" sibTransId="{D5CAA101-B828-45D7-965B-F77CD6FBA109}"/>
    <dgm:cxn modelId="{E3115EEA-DE9C-4F06-B8B3-BEB263D5F2B1}" srcId="{D71FC021-6A65-44D1-95B9-0E6C89079866}" destId="{4A6BB192-9983-4F48-BBC5-6E384EED7EC5}" srcOrd="0" destOrd="0" parTransId="{230A6E4A-6CED-4DC0-AEFE-6859FE07B658}" sibTransId="{0B568EC2-5D2A-4B00-8047-B7832F245B44}"/>
    <dgm:cxn modelId="{BC8E1CEF-0BC9-4BFB-AD38-DE6C3368F6BF}" type="presOf" srcId="{D07AD3FD-84FF-467E-9693-752776549C61}" destId="{52FE952C-2202-4394-91B2-E5EFAE19738F}" srcOrd="0" destOrd="0" presId="urn:microsoft.com/office/officeart/2005/8/layout/chevron2"/>
    <dgm:cxn modelId="{0DFD24FE-D538-4D38-85C8-08DA674A2253}" type="presOf" srcId="{F757DBC8-3670-4122-937A-47DB91C0F3FE}" destId="{DE8CB4CF-0C01-47B7-8770-7370794575CA}" srcOrd="0" destOrd="0" presId="urn:microsoft.com/office/officeart/2005/8/layout/chevron2"/>
    <dgm:cxn modelId="{ADF97AFD-9828-4606-9AB1-3B96066EB461}" type="presParOf" srcId="{E95CA396-B0EF-4684-BF78-C0BDF77A4CCD}" destId="{3A59896C-563F-4FB4-A536-4ADD86C970AA}" srcOrd="0" destOrd="0" presId="urn:microsoft.com/office/officeart/2005/8/layout/chevron2"/>
    <dgm:cxn modelId="{B429633C-A47E-40E3-A14E-BD7CDEB87274}" type="presParOf" srcId="{3A59896C-563F-4FB4-A536-4ADD86C970AA}" destId="{3414F6CB-DE9E-4662-8675-D6464C77CB19}" srcOrd="0" destOrd="0" presId="urn:microsoft.com/office/officeart/2005/8/layout/chevron2"/>
    <dgm:cxn modelId="{8C3473A7-A263-46DA-AE01-CD1A23912FF7}" type="presParOf" srcId="{3A59896C-563F-4FB4-A536-4ADD86C970AA}" destId="{C5D25C04-9AD0-4E39-8EC6-F847F137A496}" srcOrd="1" destOrd="0" presId="urn:microsoft.com/office/officeart/2005/8/layout/chevron2"/>
    <dgm:cxn modelId="{5B3E4B34-1B01-41E7-989A-BEAE5C349B78}" type="presParOf" srcId="{E95CA396-B0EF-4684-BF78-C0BDF77A4CCD}" destId="{01932626-C758-4639-9E05-801676EE9A7C}" srcOrd="1" destOrd="0" presId="urn:microsoft.com/office/officeart/2005/8/layout/chevron2"/>
    <dgm:cxn modelId="{C4362C5C-E872-4AE9-A243-DFFBBE9B09D0}" type="presParOf" srcId="{E95CA396-B0EF-4684-BF78-C0BDF77A4CCD}" destId="{3113B310-10D5-4B58-BA14-C79D69708417}" srcOrd="2" destOrd="0" presId="urn:microsoft.com/office/officeart/2005/8/layout/chevron2"/>
    <dgm:cxn modelId="{7AD9F51B-FAE5-4C71-A609-FDDE0544B4C3}" type="presParOf" srcId="{3113B310-10D5-4B58-BA14-C79D69708417}" destId="{52FE952C-2202-4394-91B2-E5EFAE19738F}" srcOrd="0" destOrd="0" presId="urn:microsoft.com/office/officeart/2005/8/layout/chevron2"/>
    <dgm:cxn modelId="{9368E166-18FA-42BD-AB0E-1E886CD9B9B3}" type="presParOf" srcId="{3113B310-10D5-4B58-BA14-C79D69708417}" destId="{3283CDFF-13D5-4452-8414-FD118AC65498}" srcOrd="1" destOrd="0" presId="urn:microsoft.com/office/officeart/2005/8/layout/chevron2"/>
    <dgm:cxn modelId="{5E60DFA6-22CC-49BE-81F9-8750212FFF92}" type="presParOf" srcId="{E95CA396-B0EF-4684-BF78-C0BDF77A4CCD}" destId="{05A66FF6-B1E6-43E7-B864-ABBE552B8216}" srcOrd="3" destOrd="0" presId="urn:microsoft.com/office/officeart/2005/8/layout/chevron2"/>
    <dgm:cxn modelId="{EA4DA581-0DBF-41BF-97BF-43AA44CA6B50}" type="presParOf" srcId="{E95CA396-B0EF-4684-BF78-C0BDF77A4CCD}" destId="{972D317B-19AF-4CB3-8DE2-6FD8666FC57D}" srcOrd="4" destOrd="0" presId="urn:microsoft.com/office/officeart/2005/8/layout/chevron2"/>
    <dgm:cxn modelId="{A3690830-4A6F-460B-887E-C6CEC239CE72}" type="presParOf" srcId="{972D317B-19AF-4CB3-8DE2-6FD8666FC57D}" destId="{6E43EC4C-0677-4CC1-BF3C-99D3EF856A33}" srcOrd="0" destOrd="0" presId="urn:microsoft.com/office/officeart/2005/8/layout/chevron2"/>
    <dgm:cxn modelId="{841CC3E9-443C-40B7-B051-0E80B13ACDAA}" type="presParOf" srcId="{972D317B-19AF-4CB3-8DE2-6FD8666FC57D}" destId="{EE29D9AE-4D7A-4DEB-9270-34B9CB0CE105}" srcOrd="1" destOrd="0" presId="urn:microsoft.com/office/officeart/2005/8/layout/chevron2"/>
    <dgm:cxn modelId="{0BD416EF-E19B-4D36-ABB2-71E70D451936}" type="presParOf" srcId="{E95CA396-B0EF-4684-BF78-C0BDF77A4CCD}" destId="{9AAA34AA-DD87-430A-B715-108ED1B1C2A0}" srcOrd="5" destOrd="0" presId="urn:microsoft.com/office/officeart/2005/8/layout/chevron2"/>
    <dgm:cxn modelId="{8E63A5CB-36C7-451C-970C-1B65A71C4B31}" type="presParOf" srcId="{E95CA396-B0EF-4684-BF78-C0BDF77A4CCD}" destId="{A49FB6EE-C8D3-44B7-BB65-EE84EB92D64D}" srcOrd="6" destOrd="0" presId="urn:microsoft.com/office/officeart/2005/8/layout/chevron2"/>
    <dgm:cxn modelId="{0CDE7CE9-D014-4B68-8183-7E08E35C445E}" type="presParOf" srcId="{A49FB6EE-C8D3-44B7-BB65-EE84EB92D64D}" destId="{CB5B6E8F-C6E9-4AA2-A4F8-C165B3EC56F8}" srcOrd="0" destOrd="0" presId="urn:microsoft.com/office/officeart/2005/8/layout/chevron2"/>
    <dgm:cxn modelId="{F0010398-C1C8-47A5-A4CE-3BD5006338D9}" type="presParOf" srcId="{A49FB6EE-C8D3-44B7-BB65-EE84EB92D64D}" destId="{DE8CB4CF-0C01-47B7-8770-7370794575CA}" srcOrd="1" destOrd="0" presId="urn:microsoft.com/office/officeart/2005/8/layout/chevron2"/>
    <dgm:cxn modelId="{0D86BF7F-403B-45F2-8719-71C9E3998505}" type="presParOf" srcId="{E95CA396-B0EF-4684-BF78-C0BDF77A4CCD}" destId="{E0AED8F4-2F39-4F43-A2F5-2D0141822502}" srcOrd="7" destOrd="0" presId="urn:microsoft.com/office/officeart/2005/8/layout/chevron2"/>
    <dgm:cxn modelId="{AC1DB925-402A-418A-AFF5-50048F1BE0EA}" type="presParOf" srcId="{E95CA396-B0EF-4684-BF78-C0BDF77A4CCD}" destId="{A2A79593-CB4B-4428-A76B-129C97FD9626}" srcOrd="8" destOrd="0" presId="urn:microsoft.com/office/officeart/2005/8/layout/chevron2"/>
    <dgm:cxn modelId="{DD4446E7-BFD6-4F28-993E-3C5165207849}" type="presParOf" srcId="{A2A79593-CB4B-4428-A76B-129C97FD9626}" destId="{C6F9B32F-A035-463A-A927-140C7C3C715A}" srcOrd="0" destOrd="0" presId="urn:microsoft.com/office/officeart/2005/8/layout/chevron2"/>
    <dgm:cxn modelId="{E66C239F-1037-4EEA-AACB-A099556F37A5}" type="presParOf" srcId="{A2A79593-CB4B-4428-A76B-129C97FD9626}" destId="{FD0A9C9C-6673-4C00-9474-BA7B988FBA80}"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5C0B14E-AEA6-48D3-A387-ED4A3A3BF840}" type="doc">
      <dgm:prSet loTypeId="urn:microsoft.com/office/officeart/2018/2/layout/IconVerticalSolidList" loCatId="icon" qsTypeId="urn:microsoft.com/office/officeart/2005/8/quickstyle/simple1" qsCatId="simple" csTypeId="urn:microsoft.com/office/officeart/2018/5/colors/Iconchunking_coloredoutline_colorful1" csCatId="colorful" phldr="1"/>
      <dgm:spPr/>
      <dgm:t>
        <a:bodyPr/>
        <a:lstStyle/>
        <a:p>
          <a:endParaRPr lang="en-US"/>
        </a:p>
      </dgm:t>
    </dgm:pt>
    <dgm:pt modelId="{AACEAFD5-63CF-4AFC-B46F-BE086C5D447C}">
      <dgm:prSet phldrT="[Text]"/>
      <dgm:spPr>
        <a:solidFill>
          <a:schemeClr val="accent2"/>
        </a:solidFill>
        <a:ln>
          <a:solidFill>
            <a:schemeClr val="accent2"/>
          </a:solidFill>
        </a:ln>
      </dgm:spPr>
      <dgm:t>
        <a:bodyPr/>
        <a:lstStyle/>
        <a:p>
          <a:pPr>
            <a:lnSpc>
              <a:spcPct val="100000"/>
            </a:lnSpc>
          </a:pPr>
          <a:r>
            <a:rPr lang="en-US"/>
            <a:t>11</a:t>
          </a:r>
        </a:p>
      </dgm:t>
    </dgm:pt>
    <dgm:pt modelId="{7A0BD8EC-BB4A-4912-A54E-6F39B681264E}" type="parTrans" cxnId="{AE101ABC-7EA3-4444-A576-8AB15A371C84}">
      <dgm:prSet/>
      <dgm:spPr/>
      <dgm:t>
        <a:bodyPr/>
        <a:lstStyle/>
        <a:p>
          <a:endParaRPr lang="en-US"/>
        </a:p>
      </dgm:t>
    </dgm:pt>
    <dgm:pt modelId="{7A8D4B4D-06E9-4958-810D-A6226B6AC588}" type="sibTrans" cxnId="{AE101ABC-7EA3-4444-A576-8AB15A371C84}">
      <dgm:prSet/>
      <dgm:spPr/>
      <dgm:t>
        <a:bodyPr/>
        <a:lstStyle/>
        <a:p>
          <a:endParaRPr lang="en-US"/>
        </a:p>
      </dgm:t>
    </dgm:pt>
    <dgm:pt modelId="{349299C9-846E-4827-813A-349CCCE20782}">
      <dgm:prSet phldrT="[Text]"/>
      <dgm:spPr/>
      <dgm:t>
        <a:bodyPr/>
        <a:lstStyle/>
        <a:p>
          <a:pPr>
            <a:lnSpc>
              <a:spcPct val="100000"/>
            </a:lnSpc>
          </a:pPr>
          <a:r>
            <a:rPr lang="en-US"/>
            <a:t>The NewsPreferences.java class handles the storage and retrieval of user preferences related to the news application.</a:t>
          </a:r>
        </a:p>
      </dgm:t>
    </dgm:pt>
    <dgm:pt modelId="{AEA27547-B9ED-4994-BD27-04EC297EF367}" type="parTrans" cxnId="{0EFA3039-6828-403C-9445-4359BA6645E6}">
      <dgm:prSet/>
      <dgm:spPr/>
      <dgm:t>
        <a:bodyPr/>
        <a:lstStyle/>
        <a:p>
          <a:endParaRPr lang="en-US"/>
        </a:p>
      </dgm:t>
    </dgm:pt>
    <dgm:pt modelId="{9D819F52-ACA0-4B08-8256-DF6BD8FA3A0B}" type="sibTrans" cxnId="{0EFA3039-6828-403C-9445-4359BA6645E6}">
      <dgm:prSet/>
      <dgm:spPr/>
      <dgm:t>
        <a:bodyPr/>
        <a:lstStyle/>
        <a:p>
          <a:endParaRPr lang="en-US"/>
        </a:p>
      </dgm:t>
    </dgm:pt>
    <dgm:pt modelId="{D07AD3FD-84FF-467E-9693-752776549C61}">
      <dgm:prSet phldrT="[Text]" custT="1"/>
      <dgm:spPr>
        <a:solidFill>
          <a:srgbClr val="243FFF"/>
        </a:solidFill>
        <a:ln>
          <a:solidFill>
            <a:srgbClr val="243FFF"/>
          </a:solidFill>
        </a:ln>
        <a:effectLst/>
      </dgm:spPr>
      <dgm:t>
        <a:bodyPr spcFirstLastPara="0" vert="horz" wrap="square" lIns="77759" tIns="77759" rIns="77759" bIns="77759" numCol="1" spcCol="1270" anchor="ctr" anchorCtr="0"/>
        <a:lstStyle/>
        <a:p>
          <a:pPr marL="0" lvl="0" indent="0" algn="l" defTabSz="844550">
            <a:lnSpc>
              <a:spcPct val="100000"/>
            </a:lnSpc>
            <a:spcBef>
              <a:spcPct val="0"/>
            </a:spcBef>
            <a:spcAft>
              <a:spcPct val="35000"/>
            </a:spcAft>
            <a:buNone/>
          </a:pPr>
          <a:r>
            <a:rPr lang="en-US" sz="1900" kern="1200">
              <a:solidFill>
                <a:prstClr val="black">
                  <a:hueOff val="0"/>
                  <a:satOff val="0"/>
                  <a:lumOff val="0"/>
                  <a:alphaOff val="0"/>
                </a:prstClr>
              </a:solidFill>
              <a:latin typeface="Univers"/>
              <a:ea typeface="+mn-ea"/>
              <a:cs typeface="+mn-cs"/>
            </a:rPr>
            <a:t>12</a:t>
          </a:r>
        </a:p>
      </dgm:t>
    </dgm:pt>
    <dgm:pt modelId="{7B691773-F524-4FAD-A272-BDF0B0C4370A}" type="parTrans" cxnId="{55492768-9A5E-4F74-AC7C-959C5C24EFD3}">
      <dgm:prSet/>
      <dgm:spPr/>
      <dgm:t>
        <a:bodyPr/>
        <a:lstStyle/>
        <a:p>
          <a:endParaRPr lang="en-US"/>
        </a:p>
      </dgm:t>
    </dgm:pt>
    <dgm:pt modelId="{A8C9B7A9-BC2A-4753-B7F0-F2E361D95520}" type="sibTrans" cxnId="{55492768-9A5E-4F74-AC7C-959C5C24EFD3}">
      <dgm:prSet/>
      <dgm:spPr/>
      <dgm:t>
        <a:bodyPr/>
        <a:lstStyle/>
        <a:p>
          <a:endParaRPr lang="en-US"/>
        </a:p>
      </dgm:t>
    </dgm:pt>
    <dgm:pt modelId="{5D70EFF5-8B31-4A1F-AE44-51E4CF0013EB}">
      <dgm:prSet phldrT="[Text]"/>
      <dgm:spPr/>
      <dgm:t>
        <a:bodyPr/>
        <a:lstStyle/>
        <a:p>
          <a:pPr>
            <a:lnSpc>
              <a:spcPct val="100000"/>
            </a:lnSpc>
          </a:pPr>
          <a:r>
            <a:rPr lang="en-US"/>
            <a:t>The application includes various XML files in the res directory, such as drawable resources (icons and images), layout files (defining UI structure), and values files (defining strings, colors, etc.), to provide a visually appealing and localized user interface.</a:t>
          </a:r>
        </a:p>
      </dgm:t>
    </dgm:pt>
    <dgm:pt modelId="{96C720A0-FEEF-48D1-8DF6-ABA03C304822}" type="parTrans" cxnId="{E97FF64F-8020-497E-AE7D-2395DDA4560D}">
      <dgm:prSet/>
      <dgm:spPr/>
      <dgm:t>
        <a:bodyPr/>
        <a:lstStyle/>
        <a:p>
          <a:endParaRPr lang="en-US"/>
        </a:p>
      </dgm:t>
    </dgm:pt>
    <dgm:pt modelId="{B6A59CDE-18AD-4553-B6C5-FF001A8E8510}" type="sibTrans" cxnId="{E97FF64F-8020-497E-AE7D-2395DDA4560D}">
      <dgm:prSet/>
      <dgm:spPr/>
      <dgm:t>
        <a:bodyPr/>
        <a:lstStyle/>
        <a:p>
          <a:endParaRPr lang="en-US"/>
        </a:p>
      </dgm:t>
    </dgm:pt>
    <dgm:pt modelId="{D71FC021-6A65-44D1-95B9-0E6C89079866}">
      <dgm:prSet phldrT="[Text]"/>
      <dgm:spPr>
        <a:solidFill>
          <a:schemeClr val="accent5"/>
        </a:solidFill>
        <a:ln>
          <a:solidFill>
            <a:schemeClr val="accent5"/>
          </a:solidFill>
        </a:ln>
      </dgm:spPr>
      <dgm:t>
        <a:bodyPr/>
        <a:lstStyle/>
        <a:p>
          <a:pPr>
            <a:lnSpc>
              <a:spcPct val="100000"/>
            </a:lnSpc>
          </a:pPr>
          <a:r>
            <a:rPr lang="en-US"/>
            <a:t>13</a:t>
          </a:r>
        </a:p>
      </dgm:t>
    </dgm:pt>
    <dgm:pt modelId="{862AAE39-3AAD-40E3-BA20-90187BD73242}" type="parTrans" cxnId="{53239C96-427C-420B-95DC-546F3B30ED65}">
      <dgm:prSet/>
      <dgm:spPr/>
      <dgm:t>
        <a:bodyPr/>
        <a:lstStyle/>
        <a:p>
          <a:endParaRPr lang="en-US"/>
        </a:p>
      </dgm:t>
    </dgm:pt>
    <dgm:pt modelId="{9B090D9D-470E-46E2-AABB-0368A52481AA}" type="sibTrans" cxnId="{53239C96-427C-420B-95DC-546F3B30ED65}">
      <dgm:prSet/>
      <dgm:spPr/>
      <dgm:t>
        <a:bodyPr/>
        <a:lstStyle/>
        <a:p>
          <a:endParaRPr lang="en-US"/>
        </a:p>
      </dgm:t>
    </dgm:pt>
    <dgm:pt modelId="{4A6BB192-9983-4F48-BBC5-6E384EED7EC5}">
      <dgm:prSet phldrT="[Text]"/>
      <dgm:spPr/>
      <dgm:t>
        <a:bodyPr/>
        <a:lstStyle/>
        <a:p>
          <a:pPr>
            <a:lnSpc>
              <a:spcPct val="100000"/>
            </a:lnSpc>
          </a:pPr>
          <a:r>
            <a:rPr lang="en-US"/>
            <a:t>The utility classes in the utils directory, such as Constants.java and QueryUtils.java, provide additional functionality and helper methods to assist with tasks like networking, data retrieval, or general utility functions.</a:t>
          </a:r>
        </a:p>
      </dgm:t>
    </dgm:pt>
    <dgm:pt modelId="{230A6E4A-6CED-4DC0-AEFE-6859FE07B658}" type="parTrans" cxnId="{E3115EEA-DE9C-4F06-B8B3-BEB263D5F2B1}">
      <dgm:prSet/>
      <dgm:spPr/>
      <dgm:t>
        <a:bodyPr/>
        <a:lstStyle/>
        <a:p>
          <a:endParaRPr lang="en-US"/>
        </a:p>
      </dgm:t>
    </dgm:pt>
    <dgm:pt modelId="{0B568EC2-5D2A-4B00-8047-B7832F245B44}" type="sibTrans" cxnId="{E3115EEA-DE9C-4F06-B8B3-BEB263D5F2B1}">
      <dgm:prSet/>
      <dgm:spPr/>
      <dgm:t>
        <a:bodyPr/>
        <a:lstStyle/>
        <a:p>
          <a:endParaRPr lang="en-US"/>
        </a:p>
      </dgm:t>
    </dgm:pt>
    <dgm:pt modelId="{5EDA317F-AB2E-47DE-BA46-16FA60C3C561}">
      <dgm:prSet phldrT="[Text]"/>
      <dgm:spPr>
        <a:solidFill>
          <a:schemeClr val="accent3"/>
        </a:solidFill>
        <a:ln>
          <a:solidFill>
            <a:schemeClr val="accent3"/>
          </a:solidFill>
        </a:ln>
      </dgm:spPr>
      <dgm:t>
        <a:bodyPr/>
        <a:lstStyle/>
        <a:p>
          <a:pPr>
            <a:lnSpc>
              <a:spcPct val="100000"/>
            </a:lnSpc>
          </a:pPr>
          <a:r>
            <a:rPr lang="en-US"/>
            <a:t>14</a:t>
          </a:r>
        </a:p>
      </dgm:t>
    </dgm:pt>
    <dgm:pt modelId="{775EBB35-E8CF-4A14-B0A8-45A53D65E711}" type="parTrans" cxnId="{7B8F902E-4BA3-41AA-9991-54805A6B93DE}">
      <dgm:prSet/>
      <dgm:spPr/>
      <dgm:t>
        <a:bodyPr/>
        <a:lstStyle/>
        <a:p>
          <a:endParaRPr lang="en-US"/>
        </a:p>
      </dgm:t>
    </dgm:pt>
    <dgm:pt modelId="{A75B061E-69EA-487C-8330-1430DA0F139D}" type="sibTrans" cxnId="{7B8F902E-4BA3-41AA-9991-54805A6B93DE}">
      <dgm:prSet/>
      <dgm:spPr/>
      <dgm:t>
        <a:bodyPr/>
        <a:lstStyle/>
        <a:p>
          <a:endParaRPr lang="en-US"/>
        </a:p>
      </dgm:t>
    </dgm:pt>
    <dgm:pt modelId="{F757DBC8-3670-4122-937A-47DB91C0F3FE}">
      <dgm:prSet phldrT="[Text]"/>
      <dgm:spPr/>
      <dgm:t>
        <a:bodyPr/>
        <a:lstStyle/>
        <a:p>
          <a:pPr>
            <a:lnSpc>
              <a:spcPct val="100000"/>
            </a:lnSpc>
          </a:pPr>
          <a:r>
            <a:rPr lang="en-US"/>
            <a:t>The XML files in the themes directory define different themes for the application, allowing users to choose between a light theme and a dark theme variant (themes.xml, themes.xml(night)).</a:t>
          </a:r>
        </a:p>
      </dgm:t>
    </dgm:pt>
    <dgm:pt modelId="{8F483F27-8D97-48E5-9210-1B448F1CE277}" type="parTrans" cxnId="{8A3D4B73-3658-4A4C-9DFE-F59E22A79482}">
      <dgm:prSet/>
      <dgm:spPr/>
      <dgm:t>
        <a:bodyPr/>
        <a:lstStyle/>
        <a:p>
          <a:endParaRPr lang="en-US"/>
        </a:p>
      </dgm:t>
    </dgm:pt>
    <dgm:pt modelId="{A46A41DD-2CA4-4800-8F85-546ABB24ED07}" type="sibTrans" cxnId="{8A3D4B73-3658-4A4C-9DFE-F59E22A79482}">
      <dgm:prSet/>
      <dgm:spPr/>
      <dgm:t>
        <a:bodyPr/>
        <a:lstStyle/>
        <a:p>
          <a:endParaRPr lang="en-US"/>
        </a:p>
      </dgm:t>
    </dgm:pt>
    <dgm:pt modelId="{7B2FF309-5120-45E2-ACC8-F8FAA9DBDA55}">
      <dgm:prSet phldrT="[Text]"/>
      <dgm:spPr>
        <a:solidFill>
          <a:schemeClr val="accent4"/>
        </a:solidFill>
        <a:ln>
          <a:solidFill>
            <a:schemeClr val="accent4"/>
          </a:solidFill>
        </a:ln>
      </dgm:spPr>
      <dgm:t>
        <a:bodyPr/>
        <a:lstStyle/>
        <a:p>
          <a:pPr>
            <a:lnSpc>
              <a:spcPct val="100000"/>
            </a:lnSpc>
          </a:pPr>
          <a:r>
            <a:rPr lang="en-US"/>
            <a:t>15</a:t>
          </a:r>
        </a:p>
      </dgm:t>
    </dgm:pt>
    <dgm:pt modelId="{2CF5AF8A-5687-489A-9838-EDDBB760D421}" type="parTrans" cxnId="{D35DB9DA-961B-46CD-BB14-44CD766D8CB7}">
      <dgm:prSet/>
      <dgm:spPr/>
      <dgm:t>
        <a:bodyPr/>
        <a:lstStyle/>
        <a:p>
          <a:endParaRPr lang="en-US"/>
        </a:p>
      </dgm:t>
    </dgm:pt>
    <dgm:pt modelId="{D5CAA101-B828-45D7-965B-F77CD6FBA109}" type="sibTrans" cxnId="{D35DB9DA-961B-46CD-BB14-44CD766D8CB7}">
      <dgm:prSet/>
      <dgm:spPr/>
      <dgm:t>
        <a:bodyPr/>
        <a:lstStyle/>
        <a:p>
          <a:endParaRPr lang="en-US"/>
        </a:p>
      </dgm:t>
    </dgm:pt>
    <dgm:pt modelId="{EE155DB2-6788-4019-961C-F8B89C275CE8}">
      <dgm:prSet phldrT="[Text]"/>
      <dgm:spPr/>
      <dgm:t>
        <a:bodyPr/>
        <a:lstStyle/>
        <a:p>
          <a:pPr>
            <a:lnSpc>
              <a:spcPct val="100000"/>
            </a:lnSpc>
          </a:pPr>
          <a:r>
            <a:rPr lang="en-US"/>
            <a:t>The application may also include additional functionality not explicitly mentioned in the file structure, such as caching news data, bookmarking articles, or sharing articles via social media platforms.</a:t>
          </a:r>
        </a:p>
      </dgm:t>
    </dgm:pt>
    <dgm:pt modelId="{8395B9D5-FF39-4045-8569-9C13F11FB1E5}" type="parTrans" cxnId="{E3D274C7-DB39-45B8-B18F-742495FE5026}">
      <dgm:prSet/>
      <dgm:spPr/>
      <dgm:t>
        <a:bodyPr/>
        <a:lstStyle/>
        <a:p>
          <a:endParaRPr lang="en-US"/>
        </a:p>
      </dgm:t>
    </dgm:pt>
    <dgm:pt modelId="{F94C628D-62C1-4AF5-B102-2A2AA7FD22DE}" type="sibTrans" cxnId="{E3D274C7-DB39-45B8-B18F-742495FE5026}">
      <dgm:prSet/>
      <dgm:spPr/>
      <dgm:t>
        <a:bodyPr/>
        <a:lstStyle/>
        <a:p>
          <a:endParaRPr lang="en-US"/>
        </a:p>
      </dgm:t>
    </dgm:pt>
    <dgm:pt modelId="{C798406E-9002-4CF2-A301-0A379E62BDE2}" type="pres">
      <dgm:prSet presAssocID="{55C0B14E-AEA6-48D3-A387-ED4A3A3BF840}" presName="root" presStyleCnt="0">
        <dgm:presLayoutVars>
          <dgm:dir/>
          <dgm:resizeHandles val="exact"/>
        </dgm:presLayoutVars>
      </dgm:prSet>
      <dgm:spPr/>
    </dgm:pt>
    <dgm:pt modelId="{167D09F9-378B-4994-B236-5B0EF285F7FB}" type="pres">
      <dgm:prSet presAssocID="{AACEAFD5-63CF-4AFC-B46F-BE086C5D447C}" presName="compNode" presStyleCnt="0"/>
      <dgm:spPr/>
    </dgm:pt>
    <dgm:pt modelId="{E78B7FCC-0E98-4FFA-A764-B53270995FFB}" type="pres">
      <dgm:prSet presAssocID="{AACEAFD5-63CF-4AFC-B46F-BE086C5D447C}" presName="bgRect" presStyleLbl="bgShp" presStyleIdx="0" presStyleCnt="5"/>
      <dgm:spPr/>
    </dgm:pt>
    <dgm:pt modelId="{857EC5EE-961A-48E1-8C84-CC3675BAF7B9}" type="pres">
      <dgm:prSet presAssocID="{AACEAFD5-63CF-4AFC-B46F-BE086C5D447C}"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Open Folder"/>
        </a:ext>
      </dgm:extLst>
    </dgm:pt>
    <dgm:pt modelId="{2A2A9F0D-6843-48B4-8FE5-561A7AF97409}" type="pres">
      <dgm:prSet presAssocID="{AACEAFD5-63CF-4AFC-B46F-BE086C5D447C}" presName="spaceRect" presStyleCnt="0"/>
      <dgm:spPr/>
    </dgm:pt>
    <dgm:pt modelId="{0BA1E421-4F2B-419E-A7DD-FF55F1AE4362}" type="pres">
      <dgm:prSet presAssocID="{AACEAFD5-63CF-4AFC-B46F-BE086C5D447C}" presName="parTx" presStyleLbl="revTx" presStyleIdx="0" presStyleCnt="10" custScaleX="37694">
        <dgm:presLayoutVars>
          <dgm:chMax val="0"/>
          <dgm:chPref val="0"/>
        </dgm:presLayoutVars>
      </dgm:prSet>
      <dgm:spPr/>
    </dgm:pt>
    <dgm:pt modelId="{EF8C001C-65EF-47A4-A930-953744A53404}" type="pres">
      <dgm:prSet presAssocID="{AACEAFD5-63CF-4AFC-B46F-BE086C5D447C}" presName="desTx" presStyleLbl="revTx" presStyleIdx="1" presStyleCnt="10">
        <dgm:presLayoutVars/>
      </dgm:prSet>
      <dgm:spPr/>
    </dgm:pt>
    <dgm:pt modelId="{80F3D819-F8AE-46BA-A31E-E14DD21E71CD}" type="pres">
      <dgm:prSet presAssocID="{7A8D4B4D-06E9-4958-810D-A6226B6AC588}" presName="sibTrans" presStyleCnt="0"/>
      <dgm:spPr/>
    </dgm:pt>
    <dgm:pt modelId="{6C21D551-A600-4870-9D97-E74E47453E05}" type="pres">
      <dgm:prSet presAssocID="{D07AD3FD-84FF-467E-9693-752776549C61}" presName="compNode" presStyleCnt="0"/>
      <dgm:spPr/>
    </dgm:pt>
    <dgm:pt modelId="{AD4ED390-F55F-4C97-9D16-EB8612FCCC0C}" type="pres">
      <dgm:prSet presAssocID="{D07AD3FD-84FF-467E-9693-752776549C61}" presName="bgRect" presStyleLbl="bgShp" presStyleIdx="1" presStyleCnt="5"/>
      <dgm:spPr/>
    </dgm:pt>
    <dgm:pt modelId="{F0DB5316-4666-483A-9B2A-78E8B89C1050}" type="pres">
      <dgm:prSet presAssocID="{D07AD3FD-84FF-467E-9693-752776549C61}"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Flowchart"/>
        </a:ext>
      </dgm:extLst>
    </dgm:pt>
    <dgm:pt modelId="{2E12DF79-17A4-442E-AEB0-F1604597327A}" type="pres">
      <dgm:prSet presAssocID="{D07AD3FD-84FF-467E-9693-752776549C61}" presName="spaceRect" presStyleCnt="0"/>
      <dgm:spPr/>
    </dgm:pt>
    <dgm:pt modelId="{9F11E3DA-1F46-412F-8F73-A5EECCC03F9F}" type="pres">
      <dgm:prSet presAssocID="{D07AD3FD-84FF-467E-9693-752776549C61}" presName="parTx" presStyleLbl="revTx" presStyleIdx="2" presStyleCnt="10" custScaleX="48940">
        <dgm:presLayoutVars>
          <dgm:chMax val="0"/>
          <dgm:chPref val="0"/>
        </dgm:presLayoutVars>
      </dgm:prSet>
      <dgm:spPr>
        <a:xfrm>
          <a:off x="848614" y="924021"/>
          <a:ext cx="4457700" cy="734730"/>
        </a:xfrm>
        <a:prstGeom prst="rect">
          <a:avLst/>
        </a:prstGeom>
      </dgm:spPr>
    </dgm:pt>
    <dgm:pt modelId="{524B038D-1A9E-4AB4-A243-114280B6503D}" type="pres">
      <dgm:prSet presAssocID="{D07AD3FD-84FF-467E-9693-752776549C61}" presName="desTx" presStyleLbl="revTx" presStyleIdx="3" presStyleCnt="10">
        <dgm:presLayoutVars/>
      </dgm:prSet>
      <dgm:spPr/>
    </dgm:pt>
    <dgm:pt modelId="{48CF32E4-7A9A-4F5F-88EB-CF09D77D5514}" type="pres">
      <dgm:prSet presAssocID="{A8C9B7A9-BC2A-4753-B7F0-F2E361D95520}" presName="sibTrans" presStyleCnt="0"/>
      <dgm:spPr/>
    </dgm:pt>
    <dgm:pt modelId="{1C9142FD-CAFB-48B8-A129-A682E88FA0FC}" type="pres">
      <dgm:prSet presAssocID="{D71FC021-6A65-44D1-95B9-0E6C89079866}" presName="compNode" presStyleCnt="0"/>
      <dgm:spPr/>
    </dgm:pt>
    <dgm:pt modelId="{5C0972A9-F70A-43AF-8C1E-26C338FB8CB1}" type="pres">
      <dgm:prSet presAssocID="{D71FC021-6A65-44D1-95B9-0E6C89079866}" presName="bgRect" presStyleLbl="bgShp" presStyleIdx="2" presStyleCnt="5"/>
      <dgm:spPr/>
    </dgm:pt>
    <dgm:pt modelId="{03087A3C-AA94-4695-9866-5CC155D9C4A0}" type="pres">
      <dgm:prSet presAssocID="{D71FC021-6A65-44D1-95B9-0E6C89079866}"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Office Worker"/>
        </a:ext>
      </dgm:extLst>
    </dgm:pt>
    <dgm:pt modelId="{6F538161-E1E0-421D-90C4-B536DEB4BA8C}" type="pres">
      <dgm:prSet presAssocID="{D71FC021-6A65-44D1-95B9-0E6C89079866}" presName="spaceRect" presStyleCnt="0"/>
      <dgm:spPr/>
    </dgm:pt>
    <dgm:pt modelId="{C68ED920-B994-4B67-98E2-DDF2FA3CE87A}" type="pres">
      <dgm:prSet presAssocID="{D71FC021-6A65-44D1-95B9-0E6C89079866}" presName="parTx" presStyleLbl="revTx" presStyleIdx="4" presStyleCnt="10" custScaleX="39686">
        <dgm:presLayoutVars>
          <dgm:chMax val="0"/>
          <dgm:chPref val="0"/>
        </dgm:presLayoutVars>
      </dgm:prSet>
      <dgm:spPr/>
    </dgm:pt>
    <dgm:pt modelId="{562D857C-AABA-477A-A382-8B79B193381A}" type="pres">
      <dgm:prSet presAssocID="{D71FC021-6A65-44D1-95B9-0E6C89079866}" presName="desTx" presStyleLbl="revTx" presStyleIdx="5" presStyleCnt="10">
        <dgm:presLayoutVars/>
      </dgm:prSet>
      <dgm:spPr/>
    </dgm:pt>
    <dgm:pt modelId="{DB55D07B-5D20-4768-B074-C41A72412E7E}" type="pres">
      <dgm:prSet presAssocID="{9B090D9D-470E-46E2-AABB-0368A52481AA}" presName="sibTrans" presStyleCnt="0"/>
      <dgm:spPr/>
    </dgm:pt>
    <dgm:pt modelId="{DE9015E9-D0C9-4035-A706-6691B9BFE63C}" type="pres">
      <dgm:prSet presAssocID="{5EDA317F-AB2E-47DE-BA46-16FA60C3C561}" presName="compNode" presStyleCnt="0"/>
      <dgm:spPr/>
    </dgm:pt>
    <dgm:pt modelId="{D5329B0A-5C47-4EB8-9AAF-031A6F977948}" type="pres">
      <dgm:prSet presAssocID="{5EDA317F-AB2E-47DE-BA46-16FA60C3C561}" presName="bgRect" presStyleLbl="bgShp" presStyleIdx="3" presStyleCnt="5"/>
      <dgm:spPr/>
    </dgm:pt>
    <dgm:pt modelId="{6747372E-D386-4A2C-AC02-750FA5341A20}" type="pres">
      <dgm:prSet presAssocID="{5EDA317F-AB2E-47DE-BA46-16FA60C3C561}"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Database"/>
        </a:ext>
      </dgm:extLst>
    </dgm:pt>
    <dgm:pt modelId="{36A1E74E-D1FE-43DE-AC29-DA45DC924103}" type="pres">
      <dgm:prSet presAssocID="{5EDA317F-AB2E-47DE-BA46-16FA60C3C561}" presName="spaceRect" presStyleCnt="0"/>
      <dgm:spPr/>
    </dgm:pt>
    <dgm:pt modelId="{85B8EF6A-6ED3-4DC6-B967-376BFA5A43BD}" type="pres">
      <dgm:prSet presAssocID="{5EDA317F-AB2E-47DE-BA46-16FA60C3C561}" presName="parTx" presStyleLbl="revTx" presStyleIdx="6" presStyleCnt="10" custScaleX="49246">
        <dgm:presLayoutVars>
          <dgm:chMax val="0"/>
          <dgm:chPref val="0"/>
        </dgm:presLayoutVars>
      </dgm:prSet>
      <dgm:spPr/>
    </dgm:pt>
    <dgm:pt modelId="{2DEA41D5-6EE9-414E-99A9-A8CE3B3B0BAE}" type="pres">
      <dgm:prSet presAssocID="{5EDA317F-AB2E-47DE-BA46-16FA60C3C561}" presName="desTx" presStyleLbl="revTx" presStyleIdx="7" presStyleCnt="10">
        <dgm:presLayoutVars/>
      </dgm:prSet>
      <dgm:spPr/>
    </dgm:pt>
    <dgm:pt modelId="{CAF24390-5840-48C2-B217-C20CB931E63F}" type="pres">
      <dgm:prSet presAssocID="{A75B061E-69EA-487C-8330-1430DA0F139D}" presName="sibTrans" presStyleCnt="0"/>
      <dgm:spPr/>
    </dgm:pt>
    <dgm:pt modelId="{C7C88454-BDFC-4B06-97E3-34AC1233905A}" type="pres">
      <dgm:prSet presAssocID="{7B2FF309-5120-45E2-ACC8-F8FAA9DBDA55}" presName="compNode" presStyleCnt="0"/>
      <dgm:spPr/>
    </dgm:pt>
    <dgm:pt modelId="{6532B944-4CA9-42A6-88B7-B42007E18608}" type="pres">
      <dgm:prSet presAssocID="{7B2FF309-5120-45E2-ACC8-F8FAA9DBDA55}" presName="bgRect" presStyleLbl="bgShp" presStyleIdx="4" presStyleCnt="5"/>
      <dgm:spPr/>
    </dgm:pt>
    <dgm:pt modelId="{FA16F967-849C-45F1-A80E-292674DF648E}" type="pres">
      <dgm:prSet presAssocID="{7B2FF309-5120-45E2-ACC8-F8FAA9DBDA55}"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Newspaper"/>
        </a:ext>
      </dgm:extLst>
    </dgm:pt>
    <dgm:pt modelId="{E24D999D-D85C-4229-98C6-31360003844B}" type="pres">
      <dgm:prSet presAssocID="{7B2FF309-5120-45E2-ACC8-F8FAA9DBDA55}" presName="spaceRect" presStyleCnt="0"/>
      <dgm:spPr/>
    </dgm:pt>
    <dgm:pt modelId="{2A6B6522-C57C-4C24-B2A1-4A2995023213}" type="pres">
      <dgm:prSet presAssocID="{7B2FF309-5120-45E2-ACC8-F8FAA9DBDA55}" presName="parTx" presStyleLbl="revTx" presStyleIdx="8" presStyleCnt="10" custScaleX="56287">
        <dgm:presLayoutVars>
          <dgm:chMax val="0"/>
          <dgm:chPref val="0"/>
        </dgm:presLayoutVars>
      </dgm:prSet>
      <dgm:spPr/>
    </dgm:pt>
    <dgm:pt modelId="{C321A613-3873-4D32-AD27-A72C21658C73}" type="pres">
      <dgm:prSet presAssocID="{7B2FF309-5120-45E2-ACC8-F8FAA9DBDA55}" presName="desTx" presStyleLbl="revTx" presStyleIdx="9" presStyleCnt="10">
        <dgm:presLayoutVars/>
      </dgm:prSet>
      <dgm:spPr/>
    </dgm:pt>
  </dgm:ptLst>
  <dgm:cxnLst>
    <dgm:cxn modelId="{94D0F601-BAAC-4D16-95F1-B8D78305AD1F}" type="presOf" srcId="{D71FC021-6A65-44D1-95B9-0E6C89079866}" destId="{C68ED920-B994-4B67-98E2-DDF2FA3CE87A}" srcOrd="0" destOrd="0" presId="urn:microsoft.com/office/officeart/2018/2/layout/IconVerticalSolidList"/>
    <dgm:cxn modelId="{90F33913-585E-4E3B-BA31-548354C9E536}" type="presOf" srcId="{D07AD3FD-84FF-467E-9693-752776549C61}" destId="{9F11E3DA-1F46-412F-8F73-A5EECCC03F9F}" srcOrd="0" destOrd="0" presId="urn:microsoft.com/office/officeart/2018/2/layout/IconVerticalSolidList"/>
    <dgm:cxn modelId="{7B8F902E-4BA3-41AA-9991-54805A6B93DE}" srcId="{55C0B14E-AEA6-48D3-A387-ED4A3A3BF840}" destId="{5EDA317F-AB2E-47DE-BA46-16FA60C3C561}" srcOrd="3" destOrd="0" parTransId="{775EBB35-E8CF-4A14-B0A8-45A53D65E711}" sibTransId="{A75B061E-69EA-487C-8330-1430DA0F139D}"/>
    <dgm:cxn modelId="{0EFA3039-6828-403C-9445-4359BA6645E6}" srcId="{AACEAFD5-63CF-4AFC-B46F-BE086C5D447C}" destId="{349299C9-846E-4827-813A-349CCCE20782}" srcOrd="0" destOrd="0" parTransId="{AEA27547-B9ED-4994-BD27-04EC297EF367}" sibTransId="{9D819F52-ACA0-4B08-8256-DF6BD8FA3A0B}"/>
    <dgm:cxn modelId="{D1EDC83C-3488-4E46-A7C5-0B430F4D2A78}" type="presOf" srcId="{AACEAFD5-63CF-4AFC-B46F-BE086C5D447C}" destId="{0BA1E421-4F2B-419E-A7DD-FF55F1AE4362}" srcOrd="0" destOrd="0" presId="urn:microsoft.com/office/officeart/2018/2/layout/IconVerticalSolidList"/>
    <dgm:cxn modelId="{24A94740-6876-4959-8372-CB34D19ABF19}" type="presOf" srcId="{7B2FF309-5120-45E2-ACC8-F8FAA9DBDA55}" destId="{2A6B6522-C57C-4C24-B2A1-4A2995023213}" srcOrd="0" destOrd="0" presId="urn:microsoft.com/office/officeart/2018/2/layout/IconVerticalSolidList"/>
    <dgm:cxn modelId="{55492768-9A5E-4F74-AC7C-959C5C24EFD3}" srcId="{55C0B14E-AEA6-48D3-A387-ED4A3A3BF840}" destId="{D07AD3FD-84FF-467E-9693-752776549C61}" srcOrd="1" destOrd="0" parTransId="{7B691773-F524-4FAD-A272-BDF0B0C4370A}" sibTransId="{A8C9B7A9-BC2A-4753-B7F0-F2E361D95520}"/>
    <dgm:cxn modelId="{BE6CA76D-93E0-4DF6-90A3-C21044DF7A6F}" type="presOf" srcId="{4A6BB192-9983-4F48-BBC5-6E384EED7EC5}" destId="{562D857C-AABA-477A-A382-8B79B193381A}" srcOrd="0" destOrd="0" presId="urn:microsoft.com/office/officeart/2018/2/layout/IconVerticalSolidList"/>
    <dgm:cxn modelId="{E97FF64F-8020-497E-AE7D-2395DDA4560D}" srcId="{D07AD3FD-84FF-467E-9693-752776549C61}" destId="{5D70EFF5-8B31-4A1F-AE44-51E4CF0013EB}" srcOrd="0" destOrd="0" parTransId="{96C720A0-FEEF-48D1-8DF6-ABA03C304822}" sibTransId="{B6A59CDE-18AD-4553-B6C5-FF001A8E8510}"/>
    <dgm:cxn modelId="{8A3D4B73-3658-4A4C-9DFE-F59E22A79482}" srcId="{5EDA317F-AB2E-47DE-BA46-16FA60C3C561}" destId="{F757DBC8-3670-4122-937A-47DB91C0F3FE}" srcOrd="0" destOrd="0" parTransId="{8F483F27-8D97-48E5-9210-1B448F1CE277}" sibTransId="{A46A41DD-2CA4-4800-8F85-546ABB24ED07}"/>
    <dgm:cxn modelId="{5C1A3D56-D82E-45C5-ADF8-1D824B946BD1}" type="presOf" srcId="{5EDA317F-AB2E-47DE-BA46-16FA60C3C561}" destId="{85B8EF6A-6ED3-4DC6-B967-376BFA5A43BD}" srcOrd="0" destOrd="0" presId="urn:microsoft.com/office/officeart/2018/2/layout/IconVerticalSolidList"/>
    <dgm:cxn modelId="{53239C96-427C-420B-95DC-546F3B30ED65}" srcId="{55C0B14E-AEA6-48D3-A387-ED4A3A3BF840}" destId="{D71FC021-6A65-44D1-95B9-0E6C89079866}" srcOrd="2" destOrd="0" parTransId="{862AAE39-3AAD-40E3-BA20-90187BD73242}" sibTransId="{9B090D9D-470E-46E2-AABB-0368A52481AA}"/>
    <dgm:cxn modelId="{8310D8B8-9572-40C6-9DBC-348FD0D51A2E}" type="presOf" srcId="{349299C9-846E-4827-813A-349CCCE20782}" destId="{EF8C001C-65EF-47A4-A930-953744A53404}" srcOrd="0" destOrd="0" presId="urn:microsoft.com/office/officeart/2018/2/layout/IconVerticalSolidList"/>
    <dgm:cxn modelId="{AE101ABC-7EA3-4444-A576-8AB15A371C84}" srcId="{55C0B14E-AEA6-48D3-A387-ED4A3A3BF840}" destId="{AACEAFD5-63CF-4AFC-B46F-BE086C5D447C}" srcOrd="0" destOrd="0" parTransId="{7A0BD8EC-BB4A-4912-A54E-6F39B681264E}" sibTransId="{7A8D4B4D-06E9-4958-810D-A6226B6AC588}"/>
    <dgm:cxn modelId="{E3D274C7-DB39-45B8-B18F-742495FE5026}" srcId="{7B2FF309-5120-45E2-ACC8-F8FAA9DBDA55}" destId="{EE155DB2-6788-4019-961C-F8B89C275CE8}" srcOrd="0" destOrd="0" parTransId="{8395B9D5-FF39-4045-8569-9C13F11FB1E5}" sibTransId="{F94C628D-62C1-4AF5-B102-2A2AA7FD22DE}"/>
    <dgm:cxn modelId="{8F5B2AD1-CE9E-45C1-9C4F-A8EE650A548C}" type="presOf" srcId="{EE155DB2-6788-4019-961C-F8B89C275CE8}" destId="{C321A613-3873-4D32-AD27-A72C21658C73}" srcOrd="0" destOrd="0" presId="urn:microsoft.com/office/officeart/2018/2/layout/IconVerticalSolidList"/>
    <dgm:cxn modelId="{D35DB9DA-961B-46CD-BB14-44CD766D8CB7}" srcId="{55C0B14E-AEA6-48D3-A387-ED4A3A3BF840}" destId="{7B2FF309-5120-45E2-ACC8-F8FAA9DBDA55}" srcOrd="4" destOrd="0" parTransId="{2CF5AF8A-5687-489A-9838-EDDBB760D421}" sibTransId="{D5CAA101-B828-45D7-965B-F77CD6FBA109}"/>
    <dgm:cxn modelId="{3BA19BE5-4DA1-4885-88DD-9FF8F2738EE1}" type="presOf" srcId="{5D70EFF5-8B31-4A1F-AE44-51E4CF0013EB}" destId="{524B038D-1A9E-4AB4-A243-114280B6503D}" srcOrd="0" destOrd="0" presId="urn:microsoft.com/office/officeart/2018/2/layout/IconVerticalSolidList"/>
    <dgm:cxn modelId="{E3115EEA-DE9C-4F06-B8B3-BEB263D5F2B1}" srcId="{D71FC021-6A65-44D1-95B9-0E6C89079866}" destId="{4A6BB192-9983-4F48-BBC5-6E384EED7EC5}" srcOrd="0" destOrd="0" parTransId="{230A6E4A-6CED-4DC0-AEFE-6859FE07B658}" sibTransId="{0B568EC2-5D2A-4B00-8047-B7832F245B44}"/>
    <dgm:cxn modelId="{CA6888EE-0107-497B-8702-9AF019BF47EF}" type="presOf" srcId="{55C0B14E-AEA6-48D3-A387-ED4A3A3BF840}" destId="{C798406E-9002-4CF2-A301-0A379E62BDE2}" srcOrd="0" destOrd="0" presId="urn:microsoft.com/office/officeart/2018/2/layout/IconVerticalSolidList"/>
    <dgm:cxn modelId="{4944A7FC-084D-4253-84DA-A4B4D535E65E}" type="presOf" srcId="{F757DBC8-3670-4122-937A-47DB91C0F3FE}" destId="{2DEA41D5-6EE9-414E-99A9-A8CE3B3B0BAE}" srcOrd="0" destOrd="0" presId="urn:microsoft.com/office/officeart/2018/2/layout/IconVerticalSolidList"/>
    <dgm:cxn modelId="{682B5F4D-8891-41A3-9C31-52179A1E719D}" type="presParOf" srcId="{C798406E-9002-4CF2-A301-0A379E62BDE2}" destId="{167D09F9-378B-4994-B236-5B0EF285F7FB}" srcOrd="0" destOrd="0" presId="urn:microsoft.com/office/officeart/2018/2/layout/IconVerticalSolidList"/>
    <dgm:cxn modelId="{7C94771B-9C4E-4561-8F6C-E675B27C3666}" type="presParOf" srcId="{167D09F9-378B-4994-B236-5B0EF285F7FB}" destId="{E78B7FCC-0E98-4FFA-A764-B53270995FFB}" srcOrd="0" destOrd="0" presId="urn:microsoft.com/office/officeart/2018/2/layout/IconVerticalSolidList"/>
    <dgm:cxn modelId="{C62686B4-A90F-4E1F-8EAE-90E38582EE1E}" type="presParOf" srcId="{167D09F9-378B-4994-B236-5B0EF285F7FB}" destId="{857EC5EE-961A-48E1-8C84-CC3675BAF7B9}" srcOrd="1" destOrd="0" presId="urn:microsoft.com/office/officeart/2018/2/layout/IconVerticalSolidList"/>
    <dgm:cxn modelId="{491811A3-C56C-4F52-8260-6160F7BD8B50}" type="presParOf" srcId="{167D09F9-378B-4994-B236-5B0EF285F7FB}" destId="{2A2A9F0D-6843-48B4-8FE5-561A7AF97409}" srcOrd="2" destOrd="0" presId="urn:microsoft.com/office/officeart/2018/2/layout/IconVerticalSolidList"/>
    <dgm:cxn modelId="{AB820C1E-ADCF-4753-AB20-4CA60789C0B1}" type="presParOf" srcId="{167D09F9-378B-4994-B236-5B0EF285F7FB}" destId="{0BA1E421-4F2B-419E-A7DD-FF55F1AE4362}" srcOrd="3" destOrd="0" presId="urn:microsoft.com/office/officeart/2018/2/layout/IconVerticalSolidList"/>
    <dgm:cxn modelId="{E0044568-1FEA-417F-A6C1-3CB4A1C4825E}" type="presParOf" srcId="{167D09F9-378B-4994-B236-5B0EF285F7FB}" destId="{EF8C001C-65EF-47A4-A930-953744A53404}" srcOrd="4" destOrd="0" presId="urn:microsoft.com/office/officeart/2018/2/layout/IconVerticalSolidList"/>
    <dgm:cxn modelId="{C214A09D-68D9-4EE5-AD9C-8CB82B6416BE}" type="presParOf" srcId="{C798406E-9002-4CF2-A301-0A379E62BDE2}" destId="{80F3D819-F8AE-46BA-A31E-E14DD21E71CD}" srcOrd="1" destOrd="0" presId="urn:microsoft.com/office/officeart/2018/2/layout/IconVerticalSolidList"/>
    <dgm:cxn modelId="{47646E6F-12AD-4392-929D-6842B7C9DF96}" type="presParOf" srcId="{C798406E-9002-4CF2-A301-0A379E62BDE2}" destId="{6C21D551-A600-4870-9D97-E74E47453E05}" srcOrd="2" destOrd="0" presId="urn:microsoft.com/office/officeart/2018/2/layout/IconVerticalSolidList"/>
    <dgm:cxn modelId="{EB13E368-1796-4D04-BA03-FF3577FA66ED}" type="presParOf" srcId="{6C21D551-A600-4870-9D97-E74E47453E05}" destId="{AD4ED390-F55F-4C97-9D16-EB8612FCCC0C}" srcOrd="0" destOrd="0" presId="urn:microsoft.com/office/officeart/2018/2/layout/IconVerticalSolidList"/>
    <dgm:cxn modelId="{55A3FB2D-D108-4018-98DE-87E36448BFDE}" type="presParOf" srcId="{6C21D551-A600-4870-9D97-E74E47453E05}" destId="{F0DB5316-4666-483A-9B2A-78E8B89C1050}" srcOrd="1" destOrd="0" presId="urn:microsoft.com/office/officeart/2018/2/layout/IconVerticalSolidList"/>
    <dgm:cxn modelId="{95AE4DEB-CCAC-42D6-AFD6-04178354A2CC}" type="presParOf" srcId="{6C21D551-A600-4870-9D97-E74E47453E05}" destId="{2E12DF79-17A4-442E-AEB0-F1604597327A}" srcOrd="2" destOrd="0" presId="urn:microsoft.com/office/officeart/2018/2/layout/IconVerticalSolidList"/>
    <dgm:cxn modelId="{708DF66D-E02C-4BFD-A8C0-DAD918DD76FA}" type="presParOf" srcId="{6C21D551-A600-4870-9D97-E74E47453E05}" destId="{9F11E3DA-1F46-412F-8F73-A5EECCC03F9F}" srcOrd="3" destOrd="0" presId="urn:microsoft.com/office/officeart/2018/2/layout/IconVerticalSolidList"/>
    <dgm:cxn modelId="{43F06746-AFE8-4D40-93DB-6437C202F90A}" type="presParOf" srcId="{6C21D551-A600-4870-9D97-E74E47453E05}" destId="{524B038D-1A9E-4AB4-A243-114280B6503D}" srcOrd="4" destOrd="0" presId="urn:microsoft.com/office/officeart/2018/2/layout/IconVerticalSolidList"/>
    <dgm:cxn modelId="{D753CC22-C9B6-4ABB-8BB5-B9AD8B43B52F}" type="presParOf" srcId="{C798406E-9002-4CF2-A301-0A379E62BDE2}" destId="{48CF32E4-7A9A-4F5F-88EB-CF09D77D5514}" srcOrd="3" destOrd="0" presId="urn:microsoft.com/office/officeart/2018/2/layout/IconVerticalSolidList"/>
    <dgm:cxn modelId="{0E72C86F-C89A-41AC-95DC-EEC8B1F96AA5}" type="presParOf" srcId="{C798406E-9002-4CF2-A301-0A379E62BDE2}" destId="{1C9142FD-CAFB-48B8-A129-A682E88FA0FC}" srcOrd="4" destOrd="0" presId="urn:microsoft.com/office/officeart/2018/2/layout/IconVerticalSolidList"/>
    <dgm:cxn modelId="{FE05D102-8AE4-41FC-AAF1-E516E82C397C}" type="presParOf" srcId="{1C9142FD-CAFB-48B8-A129-A682E88FA0FC}" destId="{5C0972A9-F70A-43AF-8C1E-26C338FB8CB1}" srcOrd="0" destOrd="0" presId="urn:microsoft.com/office/officeart/2018/2/layout/IconVerticalSolidList"/>
    <dgm:cxn modelId="{373A4085-9BAE-4794-AAE5-59B45E097B29}" type="presParOf" srcId="{1C9142FD-CAFB-48B8-A129-A682E88FA0FC}" destId="{03087A3C-AA94-4695-9866-5CC155D9C4A0}" srcOrd="1" destOrd="0" presId="urn:microsoft.com/office/officeart/2018/2/layout/IconVerticalSolidList"/>
    <dgm:cxn modelId="{02475443-89CF-4290-8EA1-220F02BE09D8}" type="presParOf" srcId="{1C9142FD-CAFB-48B8-A129-A682E88FA0FC}" destId="{6F538161-E1E0-421D-90C4-B536DEB4BA8C}" srcOrd="2" destOrd="0" presId="urn:microsoft.com/office/officeart/2018/2/layout/IconVerticalSolidList"/>
    <dgm:cxn modelId="{B6088DAC-501D-41C3-8C64-B4D54D8617E5}" type="presParOf" srcId="{1C9142FD-CAFB-48B8-A129-A682E88FA0FC}" destId="{C68ED920-B994-4B67-98E2-DDF2FA3CE87A}" srcOrd="3" destOrd="0" presId="urn:microsoft.com/office/officeart/2018/2/layout/IconVerticalSolidList"/>
    <dgm:cxn modelId="{D7F31020-F682-4006-A6EA-4201BEACF0C7}" type="presParOf" srcId="{1C9142FD-CAFB-48B8-A129-A682E88FA0FC}" destId="{562D857C-AABA-477A-A382-8B79B193381A}" srcOrd="4" destOrd="0" presId="urn:microsoft.com/office/officeart/2018/2/layout/IconVerticalSolidList"/>
    <dgm:cxn modelId="{A19CA5E9-0D6B-4FD2-82BA-8B935610133E}" type="presParOf" srcId="{C798406E-9002-4CF2-A301-0A379E62BDE2}" destId="{DB55D07B-5D20-4768-B074-C41A72412E7E}" srcOrd="5" destOrd="0" presId="urn:microsoft.com/office/officeart/2018/2/layout/IconVerticalSolidList"/>
    <dgm:cxn modelId="{E169BA37-28E9-4F12-A397-E5B95C20408D}" type="presParOf" srcId="{C798406E-9002-4CF2-A301-0A379E62BDE2}" destId="{DE9015E9-D0C9-4035-A706-6691B9BFE63C}" srcOrd="6" destOrd="0" presId="urn:microsoft.com/office/officeart/2018/2/layout/IconVerticalSolidList"/>
    <dgm:cxn modelId="{2B8ACAEC-DB0F-488D-9A72-C0798E4B7E62}" type="presParOf" srcId="{DE9015E9-D0C9-4035-A706-6691B9BFE63C}" destId="{D5329B0A-5C47-4EB8-9AAF-031A6F977948}" srcOrd="0" destOrd="0" presId="urn:microsoft.com/office/officeart/2018/2/layout/IconVerticalSolidList"/>
    <dgm:cxn modelId="{5A558214-8CB1-4CAA-82D3-5EE475D860D5}" type="presParOf" srcId="{DE9015E9-D0C9-4035-A706-6691B9BFE63C}" destId="{6747372E-D386-4A2C-AC02-750FA5341A20}" srcOrd="1" destOrd="0" presId="urn:microsoft.com/office/officeart/2018/2/layout/IconVerticalSolidList"/>
    <dgm:cxn modelId="{03448343-B0E7-4A4E-A021-A4D80122393E}" type="presParOf" srcId="{DE9015E9-D0C9-4035-A706-6691B9BFE63C}" destId="{36A1E74E-D1FE-43DE-AC29-DA45DC924103}" srcOrd="2" destOrd="0" presId="urn:microsoft.com/office/officeart/2018/2/layout/IconVerticalSolidList"/>
    <dgm:cxn modelId="{00E47CB3-F1DC-4992-BE80-48B10765899B}" type="presParOf" srcId="{DE9015E9-D0C9-4035-A706-6691B9BFE63C}" destId="{85B8EF6A-6ED3-4DC6-B967-376BFA5A43BD}" srcOrd="3" destOrd="0" presId="urn:microsoft.com/office/officeart/2018/2/layout/IconVerticalSolidList"/>
    <dgm:cxn modelId="{61E10808-58E7-47D6-8494-1B2540EF8EF0}" type="presParOf" srcId="{DE9015E9-D0C9-4035-A706-6691B9BFE63C}" destId="{2DEA41D5-6EE9-414E-99A9-A8CE3B3B0BAE}" srcOrd="4" destOrd="0" presId="urn:microsoft.com/office/officeart/2018/2/layout/IconVerticalSolidList"/>
    <dgm:cxn modelId="{C3C87483-CF80-4CDF-A7DB-0AD37418ED13}" type="presParOf" srcId="{C798406E-9002-4CF2-A301-0A379E62BDE2}" destId="{CAF24390-5840-48C2-B217-C20CB931E63F}" srcOrd="7" destOrd="0" presId="urn:microsoft.com/office/officeart/2018/2/layout/IconVerticalSolidList"/>
    <dgm:cxn modelId="{88388105-9AE4-4F18-9CA1-1AE55732DF98}" type="presParOf" srcId="{C798406E-9002-4CF2-A301-0A379E62BDE2}" destId="{C7C88454-BDFC-4B06-97E3-34AC1233905A}" srcOrd="8" destOrd="0" presId="urn:microsoft.com/office/officeart/2018/2/layout/IconVerticalSolidList"/>
    <dgm:cxn modelId="{E924F05A-AA1B-46B4-A663-76DE2479F1DF}" type="presParOf" srcId="{C7C88454-BDFC-4B06-97E3-34AC1233905A}" destId="{6532B944-4CA9-42A6-88B7-B42007E18608}" srcOrd="0" destOrd="0" presId="urn:microsoft.com/office/officeart/2018/2/layout/IconVerticalSolidList"/>
    <dgm:cxn modelId="{8E736D30-4FA8-4247-801B-543ADBD97F2A}" type="presParOf" srcId="{C7C88454-BDFC-4B06-97E3-34AC1233905A}" destId="{FA16F967-849C-45F1-A80E-292674DF648E}" srcOrd="1" destOrd="0" presId="urn:microsoft.com/office/officeart/2018/2/layout/IconVerticalSolidList"/>
    <dgm:cxn modelId="{AA3AFA24-B499-4B8C-9266-1EE8E96C4F50}" type="presParOf" srcId="{C7C88454-BDFC-4B06-97E3-34AC1233905A}" destId="{E24D999D-D85C-4229-98C6-31360003844B}" srcOrd="2" destOrd="0" presId="urn:microsoft.com/office/officeart/2018/2/layout/IconVerticalSolidList"/>
    <dgm:cxn modelId="{286EB999-EE11-46C9-A7AB-2FB61CD81C41}" type="presParOf" srcId="{C7C88454-BDFC-4B06-97E3-34AC1233905A}" destId="{2A6B6522-C57C-4C24-B2A1-4A2995023213}" srcOrd="3" destOrd="0" presId="urn:microsoft.com/office/officeart/2018/2/layout/IconVerticalSolidList"/>
    <dgm:cxn modelId="{50EDBA99-FDCB-45CD-AEC4-03DCD4ABB64E}" type="presParOf" srcId="{C7C88454-BDFC-4B06-97E3-34AC1233905A}" destId="{C321A613-3873-4D32-AD27-A72C21658C73}" srcOrd="4"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5C72703F-EB58-4B0C-8B2A-EDF2A51B2C6C}" type="doc">
      <dgm:prSet loTypeId="urn:microsoft.com/office/officeart/2019/1/layout/PeoplePortraitsList" loCatId="profile" qsTypeId="urn:microsoft.com/office/officeart/2005/8/quickstyle/simple1" qsCatId="simple" csTypeId="urn:microsoft.com/office/officeart/2005/8/colors/colorful2" csCatId="colorful" phldr="1"/>
      <dgm:spPr/>
      <dgm:t>
        <a:bodyPr/>
        <a:lstStyle/>
        <a:p>
          <a:endParaRPr lang="en-US"/>
        </a:p>
      </dgm:t>
    </dgm:pt>
    <dgm:pt modelId="{23CA95F9-8BCF-40C1-B842-BCFFD43632F6}">
      <dgm:prSet/>
      <dgm:spPr/>
      <dgm:t>
        <a:bodyPr/>
        <a:lstStyle/>
        <a:p>
          <a:pPr algn="ctr">
            <a:lnSpc>
              <a:spcPct val="100000"/>
            </a:lnSpc>
            <a:defRPr b="1" spc="20">
              <a:latin typeface="+mj-lt"/>
            </a:defRPr>
          </a:pPr>
          <a:r>
            <a:rPr lang="en-US" dirty="0">
              <a:solidFill>
                <a:schemeClr val="bg1"/>
              </a:solidFill>
            </a:rPr>
            <a:t>Edward</a:t>
          </a:r>
          <a:br>
            <a:rPr lang="en-US" dirty="0">
              <a:solidFill>
                <a:schemeClr val="bg1"/>
              </a:solidFill>
            </a:rPr>
          </a:br>
          <a:r>
            <a:rPr lang="en-US" dirty="0">
              <a:solidFill>
                <a:schemeClr val="bg1"/>
              </a:solidFill>
            </a:rPr>
            <a:t>Team Leader</a:t>
          </a:r>
        </a:p>
        <a:p>
          <a:pPr algn="ctr">
            <a:lnSpc>
              <a:spcPct val="100000"/>
            </a:lnSpc>
            <a:defRPr b="1" spc="20">
              <a:latin typeface="+mj-lt"/>
            </a:defRPr>
          </a:pPr>
          <a:r>
            <a:rPr lang="en-US" dirty="0">
              <a:solidFill>
                <a:schemeClr val="bg1"/>
              </a:solidFill>
            </a:rPr>
            <a:t>Programmer</a:t>
          </a:r>
        </a:p>
      </dgm:t>
    </dgm:pt>
    <dgm:pt modelId="{FC4F4986-5DCD-4DC2-B7FD-2C5FABEF9979}" type="parTrans" cxnId="{E6EDE7CF-5B3F-4E2C-99EE-D5462F0EC9CE}">
      <dgm:prSet/>
      <dgm:spPr/>
      <dgm:t>
        <a:bodyPr/>
        <a:lstStyle/>
        <a:p>
          <a:endParaRPr lang="en-US"/>
        </a:p>
      </dgm:t>
    </dgm:pt>
    <dgm:pt modelId="{D868EA7F-D868-4231-86D5-66D9B2DF2F62}" type="sibTrans" cxnId="{E6EDE7CF-5B3F-4E2C-99EE-D5462F0EC9CE}">
      <dgm:prSet/>
      <dgm:spPr/>
      <dgm:t>
        <a:bodyPr/>
        <a:lstStyle/>
        <a:p>
          <a:endParaRPr lang="en-US"/>
        </a:p>
      </dgm:t>
    </dgm:pt>
    <dgm:pt modelId="{1E293C9C-50F7-4DF0-A45F-EF6AA41E15B2}">
      <dgm:prSet/>
      <dgm:spPr/>
      <dgm:t>
        <a:bodyPr/>
        <a:lstStyle/>
        <a:p>
          <a:pPr algn="ctr">
            <a:lnSpc>
              <a:spcPct val="100000"/>
            </a:lnSpc>
            <a:defRPr b="1" spc="20">
              <a:latin typeface="+mj-lt"/>
            </a:defRPr>
          </a:pPr>
          <a:r>
            <a:rPr lang="en-US" dirty="0" err="1">
              <a:solidFill>
                <a:schemeClr val="bg1"/>
              </a:solidFill>
            </a:rPr>
            <a:t>Adu-Atakora</a:t>
          </a:r>
          <a:br>
            <a:rPr lang="en-US" dirty="0">
              <a:solidFill>
                <a:schemeClr val="bg1"/>
              </a:solidFill>
            </a:rPr>
          </a:br>
          <a:r>
            <a:rPr lang="en-US" dirty="0">
              <a:solidFill>
                <a:schemeClr val="bg1"/>
              </a:solidFill>
            </a:rPr>
            <a:t>UI/UX developer</a:t>
          </a:r>
        </a:p>
      </dgm:t>
    </dgm:pt>
    <dgm:pt modelId="{04936CC5-1B2F-4620-ABDF-F195956C3F4A}" type="parTrans" cxnId="{A7E7000F-0D10-4D88-844F-C9CB2A6A39DA}">
      <dgm:prSet/>
      <dgm:spPr/>
      <dgm:t>
        <a:bodyPr/>
        <a:lstStyle/>
        <a:p>
          <a:endParaRPr lang="en-US"/>
        </a:p>
      </dgm:t>
    </dgm:pt>
    <dgm:pt modelId="{E019F05B-61F4-4915-9D10-5D6F328EA591}" type="sibTrans" cxnId="{A7E7000F-0D10-4D88-844F-C9CB2A6A39DA}">
      <dgm:prSet/>
      <dgm:spPr/>
      <dgm:t>
        <a:bodyPr/>
        <a:lstStyle/>
        <a:p>
          <a:endParaRPr lang="en-US"/>
        </a:p>
      </dgm:t>
    </dgm:pt>
    <dgm:pt modelId="{DA3F2F2F-B5A8-4CFD-ABCE-1BC48CD913AF}">
      <dgm:prSet/>
      <dgm:spPr/>
      <dgm:t>
        <a:bodyPr/>
        <a:lstStyle/>
        <a:p>
          <a:pPr algn="ctr">
            <a:lnSpc>
              <a:spcPct val="100000"/>
            </a:lnSpc>
            <a:defRPr b="1" spc="20">
              <a:latin typeface="+mj-lt"/>
            </a:defRPr>
          </a:pPr>
          <a:r>
            <a:rPr lang="en-US" dirty="0" err="1">
              <a:solidFill>
                <a:schemeClr val="bg1"/>
              </a:solidFill>
            </a:rPr>
            <a:t>Gyarko</a:t>
          </a:r>
          <a:br>
            <a:rPr lang="en-US" dirty="0">
              <a:solidFill>
                <a:schemeClr val="bg1"/>
              </a:solidFill>
            </a:rPr>
          </a:br>
          <a:r>
            <a:rPr lang="en-US" dirty="0">
              <a:solidFill>
                <a:schemeClr val="bg1"/>
              </a:solidFill>
            </a:rPr>
            <a:t>UI/UX developer</a:t>
          </a:r>
        </a:p>
      </dgm:t>
    </dgm:pt>
    <dgm:pt modelId="{D4AFA5E0-6624-49A6-B10B-4FFA7483C001}" type="parTrans" cxnId="{307321D6-32A9-4F29-A35B-8328C6417311}">
      <dgm:prSet/>
      <dgm:spPr/>
      <dgm:t>
        <a:bodyPr/>
        <a:lstStyle/>
        <a:p>
          <a:endParaRPr lang="en-US"/>
        </a:p>
      </dgm:t>
    </dgm:pt>
    <dgm:pt modelId="{038FE749-6004-418E-86C7-7C1B1D7930F4}" type="sibTrans" cxnId="{307321D6-32A9-4F29-A35B-8328C6417311}">
      <dgm:prSet/>
      <dgm:spPr/>
      <dgm:t>
        <a:bodyPr/>
        <a:lstStyle/>
        <a:p>
          <a:endParaRPr lang="en-US"/>
        </a:p>
      </dgm:t>
    </dgm:pt>
    <dgm:pt modelId="{B2F9B3BC-1849-4A4A-BBE4-752B9B492C76}">
      <dgm:prSet/>
      <dgm:spPr/>
      <dgm:t>
        <a:bodyPr/>
        <a:lstStyle/>
        <a:p>
          <a:pPr algn="ctr">
            <a:lnSpc>
              <a:spcPct val="100000"/>
            </a:lnSpc>
            <a:defRPr b="1" spc="20">
              <a:latin typeface="+mj-lt"/>
            </a:defRPr>
          </a:pPr>
          <a:r>
            <a:rPr lang="en-US" dirty="0">
              <a:solidFill>
                <a:schemeClr val="bg1"/>
              </a:solidFill>
            </a:rPr>
            <a:t>Emmanuel</a:t>
          </a:r>
          <a:br>
            <a:rPr lang="en-US" dirty="0">
              <a:solidFill>
                <a:schemeClr val="bg1"/>
              </a:solidFill>
            </a:rPr>
          </a:br>
          <a:r>
            <a:rPr lang="en-US" dirty="0">
              <a:solidFill>
                <a:schemeClr val="bg1"/>
              </a:solidFill>
            </a:rPr>
            <a:t>UI/UX developer</a:t>
          </a:r>
        </a:p>
      </dgm:t>
    </dgm:pt>
    <dgm:pt modelId="{48FD486C-824F-4590-8CFC-BC1053E533DD}" type="parTrans" cxnId="{BB48F2B9-3F80-43D5-9223-76526A774C2D}">
      <dgm:prSet/>
      <dgm:spPr/>
      <dgm:t>
        <a:bodyPr/>
        <a:lstStyle/>
        <a:p>
          <a:endParaRPr lang="en-US"/>
        </a:p>
      </dgm:t>
    </dgm:pt>
    <dgm:pt modelId="{2946CE56-B018-4C0E-918D-0B36D170024F}" type="sibTrans" cxnId="{BB48F2B9-3F80-43D5-9223-76526A774C2D}">
      <dgm:prSet/>
      <dgm:spPr/>
      <dgm:t>
        <a:bodyPr/>
        <a:lstStyle/>
        <a:p>
          <a:endParaRPr lang="en-US"/>
        </a:p>
      </dgm:t>
    </dgm:pt>
    <dgm:pt modelId="{BF30E86D-EAFC-44CE-B56C-D7C5EC7742F3}" type="pres">
      <dgm:prSet presAssocID="{5C72703F-EB58-4B0C-8B2A-EDF2A51B2C6C}" presName="root" presStyleCnt="0">
        <dgm:presLayoutVars>
          <dgm:dir/>
          <dgm:resizeHandles val="exact"/>
        </dgm:presLayoutVars>
      </dgm:prSet>
      <dgm:spPr/>
    </dgm:pt>
    <dgm:pt modelId="{34A89649-B4A9-4A6F-8793-5A3DB37DDDA6}" type="pres">
      <dgm:prSet presAssocID="{23CA95F9-8BCF-40C1-B842-BCFFD43632F6}" presName="compNode" presStyleCnt="0"/>
      <dgm:spPr/>
    </dgm:pt>
    <dgm:pt modelId="{FFB9F511-6797-4909-9D3B-89EBC96F25A8}" type="pres">
      <dgm:prSet presAssocID="{23CA95F9-8BCF-40C1-B842-BCFFD43632F6}" presName="topSpace" presStyleCnt="0"/>
      <dgm:spPr/>
    </dgm:pt>
    <dgm:pt modelId="{73073D5B-7ADA-4F8B-AD34-0BE114905A44}" type="pres">
      <dgm:prSet presAssocID="{23CA95F9-8BCF-40C1-B842-BCFFD43632F6}" presName="photoElip" presStyleLbl="node1" presStyleIdx="0" presStyleCnt="4" custScaleX="130326" custScaleY="146617" custLinFactNeighborX="9334" custLinFactNeighborY="1748"/>
      <dgm:spPr>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6000" r="-6000"/>
          </a:stretch>
        </a:blipFill>
        <a:ln>
          <a:noFill/>
        </a:ln>
      </dgm:spPr>
    </dgm:pt>
    <dgm:pt modelId="{EE33220B-2292-4F19-BD6E-B7F529CD8414}" type="pres">
      <dgm:prSet presAssocID="{23CA95F9-8BCF-40C1-B842-BCFFD43632F6}" presName="iconSpace" presStyleCnt="0"/>
      <dgm:spPr/>
    </dgm:pt>
    <dgm:pt modelId="{FDFAF16A-4FD0-49F4-8593-32E9A31A4FF7}" type="pres">
      <dgm:prSet presAssocID="{23CA95F9-8BCF-40C1-B842-BCFFD43632F6}" presName="nameTx" presStyleLbl="revTx" presStyleIdx="0" presStyleCnt="8" custLinFactNeighborY="44680">
        <dgm:presLayoutVars>
          <dgm:chMax val="0"/>
          <dgm:chPref val="0"/>
        </dgm:presLayoutVars>
      </dgm:prSet>
      <dgm:spPr/>
    </dgm:pt>
    <dgm:pt modelId="{EEB88C88-E325-43D0-B163-BFD87C897361}" type="pres">
      <dgm:prSet presAssocID="{23CA95F9-8BCF-40C1-B842-BCFFD43632F6}" presName="txSpace" presStyleCnt="0"/>
      <dgm:spPr/>
    </dgm:pt>
    <dgm:pt modelId="{7D166BBB-55AF-452C-B9A0-94A1EE55FF4F}" type="pres">
      <dgm:prSet presAssocID="{23CA95F9-8BCF-40C1-B842-BCFFD43632F6}" presName="desTx" presStyleLbl="revTx" presStyleIdx="1" presStyleCnt="8">
        <dgm:presLayoutVars/>
      </dgm:prSet>
      <dgm:spPr/>
    </dgm:pt>
    <dgm:pt modelId="{860D3358-284A-4827-88CC-2F74FF5A1E56}" type="pres">
      <dgm:prSet presAssocID="{23CA95F9-8BCF-40C1-B842-BCFFD43632F6}" presName="bottSpace" presStyleCnt="0"/>
      <dgm:spPr/>
    </dgm:pt>
    <dgm:pt modelId="{0D4A0804-490F-47AA-B7FA-08C890B0D841}" type="pres">
      <dgm:prSet presAssocID="{D868EA7F-D868-4231-86D5-66D9B2DF2F62}" presName="sibTrans" presStyleCnt="0"/>
      <dgm:spPr/>
    </dgm:pt>
    <dgm:pt modelId="{E40BB94D-AE1C-4F05-8AA5-E9FA9A8CCCDE}" type="pres">
      <dgm:prSet presAssocID="{1E293C9C-50F7-4DF0-A45F-EF6AA41E15B2}" presName="compNode" presStyleCnt="0"/>
      <dgm:spPr/>
    </dgm:pt>
    <dgm:pt modelId="{1BC7C3C6-BE78-4F0A-9E69-54742F1AA0F3}" type="pres">
      <dgm:prSet presAssocID="{1E293C9C-50F7-4DF0-A45F-EF6AA41E15B2}" presName="topSpace" presStyleCnt="0"/>
      <dgm:spPr/>
    </dgm:pt>
    <dgm:pt modelId="{25238F18-07B8-41D8-8BD9-9F8514E8F9C4}" type="pres">
      <dgm:prSet presAssocID="{1E293C9C-50F7-4DF0-A45F-EF6AA41E15B2}" presName="photoElip" presStyleLbl="node1" presStyleIdx="1" presStyleCnt="4" custScaleX="130326" custScaleY="146617"/>
      <dgm:spPr>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t="-2000" b="-2000"/>
          </a:stretch>
        </a:blipFill>
        <a:ln>
          <a:noFill/>
        </a:ln>
      </dgm:spPr>
    </dgm:pt>
    <dgm:pt modelId="{6FFE343B-847F-4D3F-A2F9-B95E826EC656}" type="pres">
      <dgm:prSet presAssocID="{1E293C9C-50F7-4DF0-A45F-EF6AA41E15B2}" presName="iconSpace" presStyleCnt="0"/>
      <dgm:spPr/>
    </dgm:pt>
    <dgm:pt modelId="{866F95BB-E9D9-40E2-AB9F-99D5F69BA82A}" type="pres">
      <dgm:prSet presAssocID="{1E293C9C-50F7-4DF0-A45F-EF6AA41E15B2}" presName="nameTx" presStyleLbl="revTx" presStyleIdx="2" presStyleCnt="8" custLinFactNeighborY="44680">
        <dgm:presLayoutVars>
          <dgm:chMax val="0"/>
          <dgm:chPref val="0"/>
        </dgm:presLayoutVars>
      </dgm:prSet>
      <dgm:spPr/>
    </dgm:pt>
    <dgm:pt modelId="{B22197FE-7BF1-485D-9B2D-0AD12CF41435}" type="pres">
      <dgm:prSet presAssocID="{1E293C9C-50F7-4DF0-A45F-EF6AA41E15B2}" presName="txSpace" presStyleCnt="0"/>
      <dgm:spPr/>
    </dgm:pt>
    <dgm:pt modelId="{1223E777-77CB-4A9A-BF21-12B513842696}" type="pres">
      <dgm:prSet presAssocID="{1E293C9C-50F7-4DF0-A45F-EF6AA41E15B2}" presName="desTx" presStyleLbl="revTx" presStyleIdx="3" presStyleCnt="8">
        <dgm:presLayoutVars/>
      </dgm:prSet>
      <dgm:spPr/>
    </dgm:pt>
    <dgm:pt modelId="{48A93FE3-F550-4840-B560-2DB8553BED7D}" type="pres">
      <dgm:prSet presAssocID="{1E293C9C-50F7-4DF0-A45F-EF6AA41E15B2}" presName="bottSpace" presStyleCnt="0"/>
      <dgm:spPr/>
    </dgm:pt>
    <dgm:pt modelId="{DCDF700C-8587-4AD0-95CF-A8CEBB3AD30B}" type="pres">
      <dgm:prSet presAssocID="{E019F05B-61F4-4915-9D10-5D6F328EA591}" presName="sibTrans" presStyleCnt="0"/>
      <dgm:spPr/>
    </dgm:pt>
    <dgm:pt modelId="{D5C9CF54-A3DB-4262-A188-C006BBF08A29}" type="pres">
      <dgm:prSet presAssocID="{DA3F2F2F-B5A8-4CFD-ABCE-1BC48CD913AF}" presName="compNode" presStyleCnt="0"/>
      <dgm:spPr/>
    </dgm:pt>
    <dgm:pt modelId="{EB21A753-DAF6-4914-9F97-D017DE4534D0}" type="pres">
      <dgm:prSet presAssocID="{DA3F2F2F-B5A8-4CFD-ABCE-1BC48CD913AF}" presName="topSpace" presStyleCnt="0"/>
      <dgm:spPr/>
    </dgm:pt>
    <dgm:pt modelId="{418E44D8-60E4-4008-9F09-1A652C62E8A6}" type="pres">
      <dgm:prSet presAssocID="{DA3F2F2F-B5A8-4CFD-ABCE-1BC48CD913AF}" presName="photoElip" presStyleLbl="node1" presStyleIdx="2" presStyleCnt="4" custScaleX="130326" custScaleY="146617"/>
      <dgm:spPr>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26000" r="-26000"/>
          </a:stretch>
        </a:blipFill>
        <a:ln>
          <a:noFill/>
        </a:ln>
      </dgm:spPr>
    </dgm:pt>
    <dgm:pt modelId="{51349271-76B0-4CC0-A678-325A9A4D3475}" type="pres">
      <dgm:prSet presAssocID="{DA3F2F2F-B5A8-4CFD-ABCE-1BC48CD913AF}" presName="iconSpace" presStyleCnt="0"/>
      <dgm:spPr/>
    </dgm:pt>
    <dgm:pt modelId="{9B5C14B8-8D61-4009-9F8C-194486F530FA}" type="pres">
      <dgm:prSet presAssocID="{DA3F2F2F-B5A8-4CFD-ABCE-1BC48CD913AF}" presName="nameTx" presStyleLbl="revTx" presStyleIdx="4" presStyleCnt="8" custLinFactNeighborY="44680">
        <dgm:presLayoutVars>
          <dgm:chMax val="0"/>
          <dgm:chPref val="0"/>
        </dgm:presLayoutVars>
      </dgm:prSet>
      <dgm:spPr/>
    </dgm:pt>
    <dgm:pt modelId="{7C23080D-6185-431F-BAF8-5277AA3C0E29}" type="pres">
      <dgm:prSet presAssocID="{DA3F2F2F-B5A8-4CFD-ABCE-1BC48CD913AF}" presName="txSpace" presStyleCnt="0"/>
      <dgm:spPr/>
    </dgm:pt>
    <dgm:pt modelId="{EE420F84-477D-4635-BEF8-66426E9A259D}" type="pres">
      <dgm:prSet presAssocID="{DA3F2F2F-B5A8-4CFD-ABCE-1BC48CD913AF}" presName="desTx" presStyleLbl="revTx" presStyleIdx="5" presStyleCnt="8">
        <dgm:presLayoutVars/>
      </dgm:prSet>
      <dgm:spPr/>
    </dgm:pt>
    <dgm:pt modelId="{DB61A93F-5AE0-4A97-AFE4-E1EA7F61D044}" type="pres">
      <dgm:prSet presAssocID="{DA3F2F2F-B5A8-4CFD-ABCE-1BC48CD913AF}" presName="bottSpace" presStyleCnt="0"/>
      <dgm:spPr/>
    </dgm:pt>
    <dgm:pt modelId="{75D7FAE6-857D-40F6-B564-3F282FD27B77}" type="pres">
      <dgm:prSet presAssocID="{038FE749-6004-418E-86C7-7C1B1D7930F4}" presName="sibTrans" presStyleCnt="0"/>
      <dgm:spPr/>
    </dgm:pt>
    <dgm:pt modelId="{F836F72C-94C1-41ED-BA62-813057647F9C}" type="pres">
      <dgm:prSet presAssocID="{B2F9B3BC-1849-4A4A-BBE4-752B9B492C76}" presName="compNode" presStyleCnt="0"/>
      <dgm:spPr/>
    </dgm:pt>
    <dgm:pt modelId="{8D7BA638-A338-4090-BADA-C1ECE7868394}" type="pres">
      <dgm:prSet presAssocID="{B2F9B3BC-1849-4A4A-BBE4-752B9B492C76}" presName="topSpace" presStyleCnt="0"/>
      <dgm:spPr/>
    </dgm:pt>
    <dgm:pt modelId="{04A8E640-7EB5-4EF2-8C83-19A3E5328324}" type="pres">
      <dgm:prSet presAssocID="{B2F9B3BC-1849-4A4A-BBE4-752B9B492C76}" presName="photoElip" presStyleLbl="node1" presStyleIdx="3" presStyleCnt="4" custScaleX="130326" custScaleY="146617" custLinFactNeighborX="1216" custLinFactNeighborY="-405"/>
      <dgm:spPr>
        <a:prstGeom prst="rect">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l="-4000" r="-4000"/>
          </a:stretch>
        </a:blipFill>
        <a:ln>
          <a:noFill/>
        </a:ln>
      </dgm:spPr>
    </dgm:pt>
    <dgm:pt modelId="{278B038A-7223-4C22-98FA-84D16AB2359F}" type="pres">
      <dgm:prSet presAssocID="{B2F9B3BC-1849-4A4A-BBE4-752B9B492C76}" presName="iconSpace" presStyleCnt="0"/>
      <dgm:spPr/>
    </dgm:pt>
    <dgm:pt modelId="{79C5F495-3DD9-41C8-99AE-150A333447D0}" type="pres">
      <dgm:prSet presAssocID="{B2F9B3BC-1849-4A4A-BBE4-752B9B492C76}" presName="nameTx" presStyleLbl="revTx" presStyleIdx="6" presStyleCnt="8" custLinFactNeighborY="44680">
        <dgm:presLayoutVars>
          <dgm:chMax val="0"/>
          <dgm:chPref val="0"/>
        </dgm:presLayoutVars>
      </dgm:prSet>
      <dgm:spPr/>
    </dgm:pt>
    <dgm:pt modelId="{0D329E5F-B8D6-4027-B396-6AF7DD7D0537}" type="pres">
      <dgm:prSet presAssocID="{B2F9B3BC-1849-4A4A-BBE4-752B9B492C76}" presName="txSpace" presStyleCnt="0"/>
      <dgm:spPr/>
    </dgm:pt>
    <dgm:pt modelId="{5A7600AF-A34B-4D03-B3D6-B3C760AE8E06}" type="pres">
      <dgm:prSet presAssocID="{B2F9B3BC-1849-4A4A-BBE4-752B9B492C76}" presName="desTx" presStyleLbl="revTx" presStyleIdx="7" presStyleCnt="8">
        <dgm:presLayoutVars/>
      </dgm:prSet>
      <dgm:spPr/>
    </dgm:pt>
    <dgm:pt modelId="{F9799C58-A628-4E75-9DAC-6616D2E34649}" type="pres">
      <dgm:prSet presAssocID="{B2F9B3BC-1849-4A4A-BBE4-752B9B492C76}" presName="bottSpace" presStyleCnt="0"/>
      <dgm:spPr/>
    </dgm:pt>
  </dgm:ptLst>
  <dgm:cxnLst>
    <dgm:cxn modelId="{A7E7000F-0D10-4D88-844F-C9CB2A6A39DA}" srcId="{5C72703F-EB58-4B0C-8B2A-EDF2A51B2C6C}" destId="{1E293C9C-50F7-4DF0-A45F-EF6AA41E15B2}" srcOrd="1" destOrd="0" parTransId="{04936CC5-1B2F-4620-ABDF-F195956C3F4A}" sibTransId="{E019F05B-61F4-4915-9D10-5D6F328EA591}"/>
    <dgm:cxn modelId="{540FED75-CB4E-4EAD-804F-81226869B095}" type="presOf" srcId="{1E293C9C-50F7-4DF0-A45F-EF6AA41E15B2}" destId="{866F95BB-E9D9-40E2-AB9F-99D5F69BA82A}" srcOrd="0" destOrd="0" presId="urn:microsoft.com/office/officeart/2019/1/layout/PeoplePortraitsList"/>
    <dgm:cxn modelId="{4C525577-8965-4DD8-A876-005F65E1D723}" type="presOf" srcId="{B2F9B3BC-1849-4A4A-BBE4-752B9B492C76}" destId="{79C5F495-3DD9-41C8-99AE-150A333447D0}" srcOrd="0" destOrd="0" presId="urn:microsoft.com/office/officeart/2019/1/layout/PeoplePortraitsList"/>
    <dgm:cxn modelId="{103DE3A3-70BD-4C08-B354-5518A18B954E}" type="presOf" srcId="{DA3F2F2F-B5A8-4CFD-ABCE-1BC48CD913AF}" destId="{9B5C14B8-8D61-4009-9F8C-194486F530FA}" srcOrd="0" destOrd="0" presId="urn:microsoft.com/office/officeart/2019/1/layout/PeoplePortraitsList"/>
    <dgm:cxn modelId="{BB48F2B9-3F80-43D5-9223-76526A774C2D}" srcId="{5C72703F-EB58-4B0C-8B2A-EDF2A51B2C6C}" destId="{B2F9B3BC-1849-4A4A-BBE4-752B9B492C76}" srcOrd="3" destOrd="0" parTransId="{48FD486C-824F-4590-8CFC-BC1053E533DD}" sibTransId="{2946CE56-B018-4C0E-918D-0B36D170024F}"/>
    <dgm:cxn modelId="{E6EDE7CF-5B3F-4E2C-99EE-D5462F0EC9CE}" srcId="{5C72703F-EB58-4B0C-8B2A-EDF2A51B2C6C}" destId="{23CA95F9-8BCF-40C1-B842-BCFFD43632F6}" srcOrd="0" destOrd="0" parTransId="{FC4F4986-5DCD-4DC2-B7FD-2C5FABEF9979}" sibTransId="{D868EA7F-D868-4231-86D5-66D9B2DF2F62}"/>
    <dgm:cxn modelId="{307321D6-32A9-4F29-A35B-8328C6417311}" srcId="{5C72703F-EB58-4B0C-8B2A-EDF2A51B2C6C}" destId="{DA3F2F2F-B5A8-4CFD-ABCE-1BC48CD913AF}" srcOrd="2" destOrd="0" parTransId="{D4AFA5E0-6624-49A6-B10B-4FFA7483C001}" sibTransId="{038FE749-6004-418E-86C7-7C1B1D7930F4}"/>
    <dgm:cxn modelId="{DE44E4D8-C5CF-4438-860F-3C376D4D64F5}" type="presOf" srcId="{23CA95F9-8BCF-40C1-B842-BCFFD43632F6}" destId="{FDFAF16A-4FD0-49F4-8593-32E9A31A4FF7}" srcOrd="0" destOrd="0" presId="urn:microsoft.com/office/officeart/2019/1/layout/PeoplePortraitsList"/>
    <dgm:cxn modelId="{74A68EEE-876E-4134-B088-DC53246E11FE}" type="presOf" srcId="{5C72703F-EB58-4B0C-8B2A-EDF2A51B2C6C}" destId="{BF30E86D-EAFC-44CE-B56C-D7C5EC7742F3}" srcOrd="0" destOrd="0" presId="urn:microsoft.com/office/officeart/2019/1/layout/PeoplePortraitsList"/>
    <dgm:cxn modelId="{3D9D2C87-FAC6-440F-8296-405914DA77FA}" type="presParOf" srcId="{BF30E86D-EAFC-44CE-B56C-D7C5EC7742F3}" destId="{34A89649-B4A9-4A6F-8793-5A3DB37DDDA6}" srcOrd="0" destOrd="0" presId="urn:microsoft.com/office/officeart/2019/1/layout/PeoplePortraitsList"/>
    <dgm:cxn modelId="{10208EBB-3996-40BD-88FB-7743A0FCFC0C}" type="presParOf" srcId="{34A89649-B4A9-4A6F-8793-5A3DB37DDDA6}" destId="{FFB9F511-6797-4909-9D3B-89EBC96F25A8}" srcOrd="0" destOrd="0" presId="urn:microsoft.com/office/officeart/2019/1/layout/PeoplePortraitsList"/>
    <dgm:cxn modelId="{680FCFE1-C0D6-41B7-81EE-34F07569A758}" type="presParOf" srcId="{34A89649-B4A9-4A6F-8793-5A3DB37DDDA6}" destId="{73073D5B-7ADA-4F8B-AD34-0BE114905A44}" srcOrd="1" destOrd="0" presId="urn:microsoft.com/office/officeart/2019/1/layout/PeoplePortraitsList"/>
    <dgm:cxn modelId="{84E22014-947A-4B8C-A1FF-A1E4AAD40AF2}" type="presParOf" srcId="{34A89649-B4A9-4A6F-8793-5A3DB37DDDA6}" destId="{EE33220B-2292-4F19-BD6E-B7F529CD8414}" srcOrd="2" destOrd="0" presId="urn:microsoft.com/office/officeart/2019/1/layout/PeoplePortraitsList"/>
    <dgm:cxn modelId="{6B5D3C86-47CA-4D7E-A443-7DF8A6130E63}" type="presParOf" srcId="{34A89649-B4A9-4A6F-8793-5A3DB37DDDA6}" destId="{FDFAF16A-4FD0-49F4-8593-32E9A31A4FF7}" srcOrd="3" destOrd="0" presId="urn:microsoft.com/office/officeart/2019/1/layout/PeoplePortraitsList"/>
    <dgm:cxn modelId="{119527D7-3755-4E3D-BC66-7A27143BBB8B}" type="presParOf" srcId="{34A89649-B4A9-4A6F-8793-5A3DB37DDDA6}" destId="{EEB88C88-E325-43D0-B163-BFD87C897361}" srcOrd="4" destOrd="0" presId="urn:microsoft.com/office/officeart/2019/1/layout/PeoplePortraitsList"/>
    <dgm:cxn modelId="{8B410EAE-BFFA-4BD7-B4BA-16AABEF1EAA9}" type="presParOf" srcId="{34A89649-B4A9-4A6F-8793-5A3DB37DDDA6}" destId="{7D166BBB-55AF-452C-B9A0-94A1EE55FF4F}" srcOrd="5" destOrd="0" presId="urn:microsoft.com/office/officeart/2019/1/layout/PeoplePortraitsList"/>
    <dgm:cxn modelId="{02A3AE73-815E-459E-B530-44D4C95EF771}" type="presParOf" srcId="{34A89649-B4A9-4A6F-8793-5A3DB37DDDA6}" destId="{860D3358-284A-4827-88CC-2F74FF5A1E56}" srcOrd="6" destOrd="0" presId="urn:microsoft.com/office/officeart/2019/1/layout/PeoplePortraitsList"/>
    <dgm:cxn modelId="{6C30D5CD-53EE-463E-B6E2-B237F041E4C3}" type="presParOf" srcId="{BF30E86D-EAFC-44CE-B56C-D7C5EC7742F3}" destId="{0D4A0804-490F-47AA-B7FA-08C890B0D841}" srcOrd="1" destOrd="0" presId="urn:microsoft.com/office/officeart/2019/1/layout/PeoplePortraitsList"/>
    <dgm:cxn modelId="{E4C40201-6BC4-420D-A8E7-A3465911B5D7}" type="presParOf" srcId="{BF30E86D-EAFC-44CE-B56C-D7C5EC7742F3}" destId="{E40BB94D-AE1C-4F05-8AA5-E9FA9A8CCCDE}" srcOrd="2" destOrd="0" presId="urn:microsoft.com/office/officeart/2019/1/layout/PeoplePortraitsList"/>
    <dgm:cxn modelId="{DF091FE9-5356-4A17-932D-C2EAD2530E8C}" type="presParOf" srcId="{E40BB94D-AE1C-4F05-8AA5-E9FA9A8CCCDE}" destId="{1BC7C3C6-BE78-4F0A-9E69-54742F1AA0F3}" srcOrd="0" destOrd="0" presId="urn:microsoft.com/office/officeart/2019/1/layout/PeoplePortraitsList"/>
    <dgm:cxn modelId="{43A6DAE1-8229-474F-B737-E5233B5044F7}" type="presParOf" srcId="{E40BB94D-AE1C-4F05-8AA5-E9FA9A8CCCDE}" destId="{25238F18-07B8-41D8-8BD9-9F8514E8F9C4}" srcOrd="1" destOrd="0" presId="urn:microsoft.com/office/officeart/2019/1/layout/PeoplePortraitsList"/>
    <dgm:cxn modelId="{811B328F-D513-4A25-BB09-9EDD8689ED34}" type="presParOf" srcId="{E40BB94D-AE1C-4F05-8AA5-E9FA9A8CCCDE}" destId="{6FFE343B-847F-4D3F-A2F9-B95E826EC656}" srcOrd="2" destOrd="0" presId="urn:microsoft.com/office/officeart/2019/1/layout/PeoplePortraitsList"/>
    <dgm:cxn modelId="{B86088D4-B825-4152-895F-72CD7428D68F}" type="presParOf" srcId="{E40BB94D-AE1C-4F05-8AA5-E9FA9A8CCCDE}" destId="{866F95BB-E9D9-40E2-AB9F-99D5F69BA82A}" srcOrd="3" destOrd="0" presId="urn:microsoft.com/office/officeart/2019/1/layout/PeoplePortraitsList"/>
    <dgm:cxn modelId="{9DF4ADBA-E8BF-45F3-B4C1-57BC4E46838A}" type="presParOf" srcId="{E40BB94D-AE1C-4F05-8AA5-E9FA9A8CCCDE}" destId="{B22197FE-7BF1-485D-9B2D-0AD12CF41435}" srcOrd="4" destOrd="0" presId="urn:microsoft.com/office/officeart/2019/1/layout/PeoplePortraitsList"/>
    <dgm:cxn modelId="{AE599A69-85C5-4380-827C-D751478A667D}" type="presParOf" srcId="{E40BB94D-AE1C-4F05-8AA5-E9FA9A8CCCDE}" destId="{1223E777-77CB-4A9A-BF21-12B513842696}" srcOrd="5" destOrd="0" presId="urn:microsoft.com/office/officeart/2019/1/layout/PeoplePortraitsList"/>
    <dgm:cxn modelId="{F8E06700-DE35-4D59-8FE6-04C15FF36365}" type="presParOf" srcId="{E40BB94D-AE1C-4F05-8AA5-E9FA9A8CCCDE}" destId="{48A93FE3-F550-4840-B560-2DB8553BED7D}" srcOrd="6" destOrd="0" presId="urn:microsoft.com/office/officeart/2019/1/layout/PeoplePortraitsList"/>
    <dgm:cxn modelId="{B3BC6484-B724-49D7-B0A5-B96774D6C5A7}" type="presParOf" srcId="{BF30E86D-EAFC-44CE-B56C-D7C5EC7742F3}" destId="{DCDF700C-8587-4AD0-95CF-A8CEBB3AD30B}" srcOrd="3" destOrd="0" presId="urn:microsoft.com/office/officeart/2019/1/layout/PeoplePortraitsList"/>
    <dgm:cxn modelId="{123A582B-C4F8-4519-967F-856EBB9F6F06}" type="presParOf" srcId="{BF30E86D-EAFC-44CE-B56C-D7C5EC7742F3}" destId="{D5C9CF54-A3DB-4262-A188-C006BBF08A29}" srcOrd="4" destOrd="0" presId="urn:microsoft.com/office/officeart/2019/1/layout/PeoplePortraitsList"/>
    <dgm:cxn modelId="{0A329E61-D0BD-4638-AFBB-ECC1E1BB2FE5}" type="presParOf" srcId="{D5C9CF54-A3DB-4262-A188-C006BBF08A29}" destId="{EB21A753-DAF6-4914-9F97-D017DE4534D0}" srcOrd="0" destOrd="0" presId="urn:microsoft.com/office/officeart/2019/1/layout/PeoplePortraitsList"/>
    <dgm:cxn modelId="{4E8CFC80-611A-4174-A442-0AFBB471F58A}" type="presParOf" srcId="{D5C9CF54-A3DB-4262-A188-C006BBF08A29}" destId="{418E44D8-60E4-4008-9F09-1A652C62E8A6}" srcOrd="1" destOrd="0" presId="urn:microsoft.com/office/officeart/2019/1/layout/PeoplePortraitsList"/>
    <dgm:cxn modelId="{D991B0D3-565F-44D9-A83F-197781E114D0}" type="presParOf" srcId="{D5C9CF54-A3DB-4262-A188-C006BBF08A29}" destId="{51349271-76B0-4CC0-A678-325A9A4D3475}" srcOrd="2" destOrd="0" presId="urn:microsoft.com/office/officeart/2019/1/layout/PeoplePortraitsList"/>
    <dgm:cxn modelId="{7FC54EBB-A416-48DA-AADE-209AE477B46E}" type="presParOf" srcId="{D5C9CF54-A3DB-4262-A188-C006BBF08A29}" destId="{9B5C14B8-8D61-4009-9F8C-194486F530FA}" srcOrd="3" destOrd="0" presId="urn:microsoft.com/office/officeart/2019/1/layout/PeoplePortraitsList"/>
    <dgm:cxn modelId="{2DCC0C79-D17C-4625-A51E-8C6146272B0A}" type="presParOf" srcId="{D5C9CF54-A3DB-4262-A188-C006BBF08A29}" destId="{7C23080D-6185-431F-BAF8-5277AA3C0E29}" srcOrd="4" destOrd="0" presId="urn:microsoft.com/office/officeart/2019/1/layout/PeoplePortraitsList"/>
    <dgm:cxn modelId="{A2D210FF-C687-4AED-82B0-395AAD28B698}" type="presParOf" srcId="{D5C9CF54-A3DB-4262-A188-C006BBF08A29}" destId="{EE420F84-477D-4635-BEF8-66426E9A259D}" srcOrd="5" destOrd="0" presId="urn:microsoft.com/office/officeart/2019/1/layout/PeoplePortraitsList"/>
    <dgm:cxn modelId="{948ADD0E-8022-4129-AB57-AF1F16DEEC20}" type="presParOf" srcId="{D5C9CF54-A3DB-4262-A188-C006BBF08A29}" destId="{DB61A93F-5AE0-4A97-AFE4-E1EA7F61D044}" srcOrd="6" destOrd="0" presId="urn:microsoft.com/office/officeart/2019/1/layout/PeoplePortraitsList"/>
    <dgm:cxn modelId="{B37D38BA-04F9-4FDE-90E3-13C84B9D3351}" type="presParOf" srcId="{BF30E86D-EAFC-44CE-B56C-D7C5EC7742F3}" destId="{75D7FAE6-857D-40F6-B564-3F282FD27B77}" srcOrd="5" destOrd="0" presId="urn:microsoft.com/office/officeart/2019/1/layout/PeoplePortraitsList"/>
    <dgm:cxn modelId="{C9461069-5B02-4E7D-89BF-60D89C5520D1}" type="presParOf" srcId="{BF30E86D-EAFC-44CE-B56C-D7C5EC7742F3}" destId="{F836F72C-94C1-41ED-BA62-813057647F9C}" srcOrd="6" destOrd="0" presId="urn:microsoft.com/office/officeart/2019/1/layout/PeoplePortraitsList"/>
    <dgm:cxn modelId="{074A72EB-DB29-40AB-9670-D77CF64F72EE}" type="presParOf" srcId="{F836F72C-94C1-41ED-BA62-813057647F9C}" destId="{8D7BA638-A338-4090-BADA-C1ECE7868394}" srcOrd="0" destOrd="0" presId="urn:microsoft.com/office/officeart/2019/1/layout/PeoplePortraitsList"/>
    <dgm:cxn modelId="{ACF70A6D-0F45-437B-9C70-8A65D4111C5E}" type="presParOf" srcId="{F836F72C-94C1-41ED-BA62-813057647F9C}" destId="{04A8E640-7EB5-4EF2-8C83-19A3E5328324}" srcOrd="1" destOrd="0" presId="urn:microsoft.com/office/officeart/2019/1/layout/PeoplePortraitsList"/>
    <dgm:cxn modelId="{207CB733-8608-4FD4-8942-AEF56B8AD050}" type="presParOf" srcId="{F836F72C-94C1-41ED-BA62-813057647F9C}" destId="{278B038A-7223-4C22-98FA-84D16AB2359F}" srcOrd="2" destOrd="0" presId="urn:microsoft.com/office/officeart/2019/1/layout/PeoplePortraitsList"/>
    <dgm:cxn modelId="{ABBDB8AD-1D60-4A5E-A05E-58E73FB4EE6D}" type="presParOf" srcId="{F836F72C-94C1-41ED-BA62-813057647F9C}" destId="{79C5F495-3DD9-41C8-99AE-150A333447D0}" srcOrd="3" destOrd="0" presId="urn:microsoft.com/office/officeart/2019/1/layout/PeoplePortraitsList"/>
    <dgm:cxn modelId="{4C2F2B28-9C3F-433B-AB15-CE2605DCD325}" type="presParOf" srcId="{F836F72C-94C1-41ED-BA62-813057647F9C}" destId="{0D329E5F-B8D6-4027-B396-6AF7DD7D0537}" srcOrd="4" destOrd="0" presId="urn:microsoft.com/office/officeart/2019/1/layout/PeoplePortraitsList"/>
    <dgm:cxn modelId="{A3CD0915-11F1-4C29-91BA-EF724E1525A8}" type="presParOf" srcId="{F836F72C-94C1-41ED-BA62-813057647F9C}" destId="{5A7600AF-A34B-4D03-B3D6-B3C760AE8E06}" srcOrd="5" destOrd="0" presId="urn:microsoft.com/office/officeart/2019/1/layout/PeoplePortraitsList"/>
    <dgm:cxn modelId="{82E4B52A-F0D2-438B-8CA3-5A6EB2771E78}" type="presParOf" srcId="{F836F72C-94C1-41ED-BA62-813057647F9C}" destId="{F9799C58-A628-4E75-9DAC-6616D2E34649}" srcOrd="6" destOrd="0" presId="urn:microsoft.com/office/officeart/2019/1/layout/PeoplePortraits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5C72703F-EB58-4B0C-8B2A-EDF2A51B2C6C}" type="doc">
      <dgm:prSet loTypeId="urn:microsoft.com/office/officeart/2019/1/layout/PeoplePortraitsList" loCatId="profile" qsTypeId="urn:microsoft.com/office/officeart/2005/8/quickstyle/simple1" qsCatId="simple" csTypeId="urn:microsoft.com/office/officeart/2005/8/colors/colorful2" csCatId="colorful" phldr="1"/>
      <dgm:spPr/>
      <dgm:t>
        <a:bodyPr/>
        <a:lstStyle/>
        <a:p>
          <a:endParaRPr lang="en-US"/>
        </a:p>
      </dgm:t>
    </dgm:pt>
    <dgm:pt modelId="{23CA95F9-8BCF-40C1-B842-BCFFD43632F6}">
      <dgm:prSet/>
      <dgm:spPr/>
      <dgm:t>
        <a:bodyPr/>
        <a:lstStyle/>
        <a:p>
          <a:pPr algn="ctr">
            <a:lnSpc>
              <a:spcPct val="100000"/>
            </a:lnSpc>
            <a:defRPr b="1" spc="20">
              <a:latin typeface="+mj-lt"/>
            </a:defRPr>
          </a:pPr>
          <a:r>
            <a:rPr lang="en-US" dirty="0">
              <a:solidFill>
                <a:schemeClr val="bg1"/>
              </a:solidFill>
            </a:rPr>
            <a:t>Muhammed Al-Jabbar</a:t>
          </a:r>
          <a:br>
            <a:rPr lang="en-US" dirty="0">
              <a:solidFill>
                <a:schemeClr val="bg1"/>
              </a:solidFill>
            </a:rPr>
          </a:br>
          <a:r>
            <a:rPr lang="en-US" dirty="0">
              <a:solidFill>
                <a:schemeClr val="bg1"/>
              </a:solidFill>
            </a:rPr>
            <a:t>Programmer</a:t>
          </a:r>
        </a:p>
      </dgm:t>
    </dgm:pt>
    <dgm:pt modelId="{FC4F4986-5DCD-4DC2-B7FD-2C5FABEF9979}" type="parTrans" cxnId="{E6EDE7CF-5B3F-4E2C-99EE-D5462F0EC9CE}">
      <dgm:prSet/>
      <dgm:spPr/>
      <dgm:t>
        <a:bodyPr/>
        <a:lstStyle/>
        <a:p>
          <a:endParaRPr lang="en-US"/>
        </a:p>
      </dgm:t>
    </dgm:pt>
    <dgm:pt modelId="{D868EA7F-D868-4231-86D5-66D9B2DF2F62}" type="sibTrans" cxnId="{E6EDE7CF-5B3F-4E2C-99EE-D5462F0EC9CE}">
      <dgm:prSet/>
      <dgm:spPr/>
      <dgm:t>
        <a:bodyPr/>
        <a:lstStyle/>
        <a:p>
          <a:endParaRPr lang="en-US"/>
        </a:p>
      </dgm:t>
    </dgm:pt>
    <dgm:pt modelId="{1E293C9C-50F7-4DF0-A45F-EF6AA41E15B2}">
      <dgm:prSet/>
      <dgm:spPr/>
      <dgm:t>
        <a:bodyPr/>
        <a:lstStyle/>
        <a:p>
          <a:pPr algn="ctr">
            <a:lnSpc>
              <a:spcPct val="100000"/>
            </a:lnSpc>
            <a:defRPr b="1" spc="20">
              <a:latin typeface="+mj-lt"/>
            </a:defRPr>
          </a:pPr>
          <a:r>
            <a:rPr lang="en-US" dirty="0">
              <a:solidFill>
                <a:schemeClr val="bg1"/>
              </a:solidFill>
            </a:rPr>
            <a:t>Emmanuel</a:t>
          </a:r>
          <a:br>
            <a:rPr lang="en-US" dirty="0">
              <a:solidFill>
                <a:schemeClr val="bg1"/>
              </a:solidFill>
            </a:rPr>
          </a:br>
          <a:r>
            <a:rPr lang="en-US" dirty="0">
              <a:solidFill>
                <a:schemeClr val="bg1"/>
              </a:solidFill>
            </a:rPr>
            <a:t>UI/UX developer</a:t>
          </a:r>
        </a:p>
      </dgm:t>
    </dgm:pt>
    <dgm:pt modelId="{04936CC5-1B2F-4620-ABDF-F195956C3F4A}" type="parTrans" cxnId="{A7E7000F-0D10-4D88-844F-C9CB2A6A39DA}">
      <dgm:prSet/>
      <dgm:spPr/>
      <dgm:t>
        <a:bodyPr/>
        <a:lstStyle/>
        <a:p>
          <a:endParaRPr lang="en-US"/>
        </a:p>
      </dgm:t>
    </dgm:pt>
    <dgm:pt modelId="{E019F05B-61F4-4915-9D10-5D6F328EA591}" type="sibTrans" cxnId="{A7E7000F-0D10-4D88-844F-C9CB2A6A39DA}">
      <dgm:prSet/>
      <dgm:spPr/>
      <dgm:t>
        <a:bodyPr/>
        <a:lstStyle/>
        <a:p>
          <a:endParaRPr lang="en-US"/>
        </a:p>
      </dgm:t>
    </dgm:pt>
    <dgm:pt modelId="{DA3F2F2F-B5A8-4CFD-ABCE-1BC48CD913AF}">
      <dgm:prSet/>
      <dgm:spPr/>
      <dgm:t>
        <a:bodyPr/>
        <a:lstStyle/>
        <a:p>
          <a:pPr algn="ctr">
            <a:lnSpc>
              <a:spcPct val="100000"/>
            </a:lnSpc>
            <a:defRPr b="1" spc="20">
              <a:latin typeface="+mj-lt"/>
            </a:defRPr>
          </a:pPr>
          <a:r>
            <a:rPr lang="en-US" dirty="0" err="1">
              <a:solidFill>
                <a:schemeClr val="bg1"/>
              </a:solidFill>
            </a:rPr>
            <a:t>Wisom</a:t>
          </a:r>
          <a:br>
            <a:rPr lang="en-US" dirty="0">
              <a:solidFill>
                <a:schemeClr val="bg1"/>
              </a:solidFill>
            </a:rPr>
          </a:br>
          <a:r>
            <a:rPr lang="en-US" dirty="0">
              <a:solidFill>
                <a:schemeClr val="bg1"/>
              </a:solidFill>
            </a:rPr>
            <a:t>Blueprint</a:t>
          </a:r>
        </a:p>
      </dgm:t>
    </dgm:pt>
    <dgm:pt modelId="{D4AFA5E0-6624-49A6-B10B-4FFA7483C001}" type="parTrans" cxnId="{307321D6-32A9-4F29-A35B-8328C6417311}">
      <dgm:prSet/>
      <dgm:spPr/>
      <dgm:t>
        <a:bodyPr/>
        <a:lstStyle/>
        <a:p>
          <a:endParaRPr lang="en-US"/>
        </a:p>
      </dgm:t>
    </dgm:pt>
    <dgm:pt modelId="{038FE749-6004-418E-86C7-7C1B1D7930F4}" type="sibTrans" cxnId="{307321D6-32A9-4F29-A35B-8328C6417311}">
      <dgm:prSet/>
      <dgm:spPr/>
      <dgm:t>
        <a:bodyPr/>
        <a:lstStyle/>
        <a:p>
          <a:endParaRPr lang="en-US"/>
        </a:p>
      </dgm:t>
    </dgm:pt>
    <dgm:pt modelId="{B2F9B3BC-1849-4A4A-BBE4-752B9B492C76}">
      <dgm:prSet/>
      <dgm:spPr/>
      <dgm:t>
        <a:bodyPr/>
        <a:lstStyle/>
        <a:p>
          <a:pPr algn="ctr">
            <a:lnSpc>
              <a:spcPct val="100000"/>
            </a:lnSpc>
            <a:defRPr b="1" spc="20">
              <a:latin typeface="+mj-lt"/>
            </a:defRPr>
          </a:pPr>
          <a:r>
            <a:rPr lang="en-US" dirty="0">
              <a:solidFill>
                <a:schemeClr val="bg1"/>
              </a:solidFill>
            </a:rPr>
            <a:t>Emmanuel</a:t>
          </a:r>
          <a:br>
            <a:rPr lang="en-US" dirty="0">
              <a:solidFill>
                <a:schemeClr val="bg1"/>
              </a:solidFill>
            </a:rPr>
          </a:br>
          <a:r>
            <a:rPr lang="en-US" dirty="0">
              <a:solidFill>
                <a:schemeClr val="bg1"/>
              </a:solidFill>
            </a:rPr>
            <a:t>Programmer</a:t>
          </a:r>
        </a:p>
      </dgm:t>
    </dgm:pt>
    <dgm:pt modelId="{48FD486C-824F-4590-8CFC-BC1053E533DD}" type="parTrans" cxnId="{BB48F2B9-3F80-43D5-9223-76526A774C2D}">
      <dgm:prSet/>
      <dgm:spPr/>
      <dgm:t>
        <a:bodyPr/>
        <a:lstStyle/>
        <a:p>
          <a:endParaRPr lang="en-US"/>
        </a:p>
      </dgm:t>
    </dgm:pt>
    <dgm:pt modelId="{2946CE56-B018-4C0E-918D-0B36D170024F}" type="sibTrans" cxnId="{BB48F2B9-3F80-43D5-9223-76526A774C2D}">
      <dgm:prSet/>
      <dgm:spPr/>
      <dgm:t>
        <a:bodyPr/>
        <a:lstStyle/>
        <a:p>
          <a:endParaRPr lang="en-US"/>
        </a:p>
      </dgm:t>
    </dgm:pt>
    <dgm:pt modelId="{BF30E86D-EAFC-44CE-B56C-D7C5EC7742F3}" type="pres">
      <dgm:prSet presAssocID="{5C72703F-EB58-4B0C-8B2A-EDF2A51B2C6C}" presName="root" presStyleCnt="0">
        <dgm:presLayoutVars>
          <dgm:dir/>
          <dgm:resizeHandles val="exact"/>
        </dgm:presLayoutVars>
      </dgm:prSet>
      <dgm:spPr/>
    </dgm:pt>
    <dgm:pt modelId="{34A89649-B4A9-4A6F-8793-5A3DB37DDDA6}" type="pres">
      <dgm:prSet presAssocID="{23CA95F9-8BCF-40C1-B842-BCFFD43632F6}" presName="compNode" presStyleCnt="0"/>
      <dgm:spPr/>
    </dgm:pt>
    <dgm:pt modelId="{FFB9F511-6797-4909-9D3B-89EBC96F25A8}" type="pres">
      <dgm:prSet presAssocID="{23CA95F9-8BCF-40C1-B842-BCFFD43632F6}" presName="topSpace" presStyleCnt="0"/>
      <dgm:spPr/>
    </dgm:pt>
    <dgm:pt modelId="{73073D5B-7ADA-4F8B-AD34-0BE114905A44}" type="pres">
      <dgm:prSet presAssocID="{23CA95F9-8BCF-40C1-B842-BCFFD43632F6}" presName="photoElip" presStyleLbl="node1" presStyleIdx="0" presStyleCnt="4" custScaleX="130326" custScaleY="146617" custLinFactNeighborX="9334" custLinFactNeighborY="1748"/>
      <dgm:spPr>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29000" b="-29000"/>
          </a:stretch>
        </a:blipFill>
        <a:ln>
          <a:noFill/>
        </a:ln>
      </dgm:spPr>
    </dgm:pt>
    <dgm:pt modelId="{EE33220B-2292-4F19-BD6E-B7F529CD8414}" type="pres">
      <dgm:prSet presAssocID="{23CA95F9-8BCF-40C1-B842-BCFFD43632F6}" presName="iconSpace" presStyleCnt="0"/>
      <dgm:spPr/>
    </dgm:pt>
    <dgm:pt modelId="{FDFAF16A-4FD0-49F4-8593-32E9A31A4FF7}" type="pres">
      <dgm:prSet presAssocID="{23CA95F9-8BCF-40C1-B842-BCFFD43632F6}" presName="nameTx" presStyleLbl="revTx" presStyleIdx="0" presStyleCnt="8" custLinFactNeighborY="44680">
        <dgm:presLayoutVars>
          <dgm:chMax val="0"/>
          <dgm:chPref val="0"/>
        </dgm:presLayoutVars>
      </dgm:prSet>
      <dgm:spPr/>
    </dgm:pt>
    <dgm:pt modelId="{EEB88C88-E325-43D0-B163-BFD87C897361}" type="pres">
      <dgm:prSet presAssocID="{23CA95F9-8BCF-40C1-B842-BCFFD43632F6}" presName="txSpace" presStyleCnt="0"/>
      <dgm:spPr/>
    </dgm:pt>
    <dgm:pt modelId="{7D166BBB-55AF-452C-B9A0-94A1EE55FF4F}" type="pres">
      <dgm:prSet presAssocID="{23CA95F9-8BCF-40C1-B842-BCFFD43632F6}" presName="desTx" presStyleLbl="revTx" presStyleIdx="1" presStyleCnt="8">
        <dgm:presLayoutVars/>
      </dgm:prSet>
      <dgm:spPr/>
    </dgm:pt>
    <dgm:pt modelId="{860D3358-284A-4827-88CC-2F74FF5A1E56}" type="pres">
      <dgm:prSet presAssocID="{23CA95F9-8BCF-40C1-B842-BCFFD43632F6}" presName="bottSpace" presStyleCnt="0"/>
      <dgm:spPr/>
    </dgm:pt>
    <dgm:pt modelId="{0D4A0804-490F-47AA-B7FA-08C890B0D841}" type="pres">
      <dgm:prSet presAssocID="{D868EA7F-D868-4231-86D5-66D9B2DF2F62}" presName="sibTrans" presStyleCnt="0"/>
      <dgm:spPr/>
    </dgm:pt>
    <dgm:pt modelId="{E40BB94D-AE1C-4F05-8AA5-E9FA9A8CCCDE}" type="pres">
      <dgm:prSet presAssocID="{1E293C9C-50F7-4DF0-A45F-EF6AA41E15B2}" presName="compNode" presStyleCnt="0"/>
      <dgm:spPr/>
    </dgm:pt>
    <dgm:pt modelId="{1BC7C3C6-BE78-4F0A-9E69-54742F1AA0F3}" type="pres">
      <dgm:prSet presAssocID="{1E293C9C-50F7-4DF0-A45F-EF6AA41E15B2}" presName="topSpace" presStyleCnt="0"/>
      <dgm:spPr/>
    </dgm:pt>
    <dgm:pt modelId="{25238F18-07B8-41D8-8BD9-9F8514E8F9C4}" type="pres">
      <dgm:prSet presAssocID="{1E293C9C-50F7-4DF0-A45F-EF6AA41E15B2}" presName="photoElip" presStyleLbl="node1" presStyleIdx="1" presStyleCnt="4" custScaleX="130326" custScaleY="146617"/>
      <dgm:spPr>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6000" r="-6000"/>
          </a:stretch>
        </a:blipFill>
        <a:ln>
          <a:noFill/>
        </a:ln>
      </dgm:spPr>
    </dgm:pt>
    <dgm:pt modelId="{6FFE343B-847F-4D3F-A2F9-B95E826EC656}" type="pres">
      <dgm:prSet presAssocID="{1E293C9C-50F7-4DF0-A45F-EF6AA41E15B2}" presName="iconSpace" presStyleCnt="0"/>
      <dgm:spPr/>
    </dgm:pt>
    <dgm:pt modelId="{866F95BB-E9D9-40E2-AB9F-99D5F69BA82A}" type="pres">
      <dgm:prSet presAssocID="{1E293C9C-50F7-4DF0-A45F-EF6AA41E15B2}" presName="nameTx" presStyleLbl="revTx" presStyleIdx="2" presStyleCnt="8" custLinFactNeighborY="44680">
        <dgm:presLayoutVars>
          <dgm:chMax val="0"/>
          <dgm:chPref val="0"/>
        </dgm:presLayoutVars>
      </dgm:prSet>
      <dgm:spPr/>
    </dgm:pt>
    <dgm:pt modelId="{B22197FE-7BF1-485D-9B2D-0AD12CF41435}" type="pres">
      <dgm:prSet presAssocID="{1E293C9C-50F7-4DF0-A45F-EF6AA41E15B2}" presName="txSpace" presStyleCnt="0"/>
      <dgm:spPr/>
    </dgm:pt>
    <dgm:pt modelId="{1223E777-77CB-4A9A-BF21-12B513842696}" type="pres">
      <dgm:prSet presAssocID="{1E293C9C-50F7-4DF0-A45F-EF6AA41E15B2}" presName="desTx" presStyleLbl="revTx" presStyleIdx="3" presStyleCnt="8">
        <dgm:presLayoutVars/>
      </dgm:prSet>
      <dgm:spPr/>
    </dgm:pt>
    <dgm:pt modelId="{48A93FE3-F550-4840-B560-2DB8553BED7D}" type="pres">
      <dgm:prSet presAssocID="{1E293C9C-50F7-4DF0-A45F-EF6AA41E15B2}" presName="bottSpace" presStyleCnt="0"/>
      <dgm:spPr/>
    </dgm:pt>
    <dgm:pt modelId="{DCDF700C-8587-4AD0-95CF-A8CEBB3AD30B}" type="pres">
      <dgm:prSet presAssocID="{E019F05B-61F4-4915-9D10-5D6F328EA591}" presName="sibTrans" presStyleCnt="0"/>
      <dgm:spPr/>
    </dgm:pt>
    <dgm:pt modelId="{D5C9CF54-A3DB-4262-A188-C006BBF08A29}" type="pres">
      <dgm:prSet presAssocID="{DA3F2F2F-B5A8-4CFD-ABCE-1BC48CD913AF}" presName="compNode" presStyleCnt="0"/>
      <dgm:spPr/>
    </dgm:pt>
    <dgm:pt modelId="{EB21A753-DAF6-4914-9F97-D017DE4534D0}" type="pres">
      <dgm:prSet presAssocID="{DA3F2F2F-B5A8-4CFD-ABCE-1BC48CD913AF}" presName="topSpace" presStyleCnt="0"/>
      <dgm:spPr/>
    </dgm:pt>
    <dgm:pt modelId="{418E44D8-60E4-4008-9F09-1A652C62E8A6}" type="pres">
      <dgm:prSet presAssocID="{DA3F2F2F-B5A8-4CFD-ABCE-1BC48CD913AF}" presName="photoElip" presStyleLbl="node1" presStyleIdx="2" presStyleCnt="4" custScaleX="130326" custScaleY="146617"/>
      <dgm:spPr>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t="-3000" b="-3000"/>
          </a:stretch>
        </a:blipFill>
        <a:ln>
          <a:noFill/>
        </a:ln>
      </dgm:spPr>
    </dgm:pt>
    <dgm:pt modelId="{51349271-76B0-4CC0-A678-325A9A4D3475}" type="pres">
      <dgm:prSet presAssocID="{DA3F2F2F-B5A8-4CFD-ABCE-1BC48CD913AF}" presName="iconSpace" presStyleCnt="0"/>
      <dgm:spPr/>
    </dgm:pt>
    <dgm:pt modelId="{9B5C14B8-8D61-4009-9F8C-194486F530FA}" type="pres">
      <dgm:prSet presAssocID="{DA3F2F2F-B5A8-4CFD-ABCE-1BC48CD913AF}" presName="nameTx" presStyleLbl="revTx" presStyleIdx="4" presStyleCnt="8" custLinFactNeighborY="44680">
        <dgm:presLayoutVars>
          <dgm:chMax val="0"/>
          <dgm:chPref val="0"/>
        </dgm:presLayoutVars>
      </dgm:prSet>
      <dgm:spPr/>
    </dgm:pt>
    <dgm:pt modelId="{7C23080D-6185-431F-BAF8-5277AA3C0E29}" type="pres">
      <dgm:prSet presAssocID="{DA3F2F2F-B5A8-4CFD-ABCE-1BC48CD913AF}" presName="txSpace" presStyleCnt="0"/>
      <dgm:spPr/>
    </dgm:pt>
    <dgm:pt modelId="{EE420F84-477D-4635-BEF8-66426E9A259D}" type="pres">
      <dgm:prSet presAssocID="{DA3F2F2F-B5A8-4CFD-ABCE-1BC48CD913AF}" presName="desTx" presStyleLbl="revTx" presStyleIdx="5" presStyleCnt="8">
        <dgm:presLayoutVars/>
      </dgm:prSet>
      <dgm:spPr/>
    </dgm:pt>
    <dgm:pt modelId="{DB61A93F-5AE0-4A97-AFE4-E1EA7F61D044}" type="pres">
      <dgm:prSet presAssocID="{DA3F2F2F-B5A8-4CFD-ABCE-1BC48CD913AF}" presName="bottSpace" presStyleCnt="0"/>
      <dgm:spPr/>
    </dgm:pt>
    <dgm:pt modelId="{75D7FAE6-857D-40F6-B564-3F282FD27B77}" type="pres">
      <dgm:prSet presAssocID="{038FE749-6004-418E-86C7-7C1B1D7930F4}" presName="sibTrans" presStyleCnt="0"/>
      <dgm:spPr/>
    </dgm:pt>
    <dgm:pt modelId="{F836F72C-94C1-41ED-BA62-813057647F9C}" type="pres">
      <dgm:prSet presAssocID="{B2F9B3BC-1849-4A4A-BBE4-752B9B492C76}" presName="compNode" presStyleCnt="0"/>
      <dgm:spPr/>
    </dgm:pt>
    <dgm:pt modelId="{8D7BA638-A338-4090-BADA-C1ECE7868394}" type="pres">
      <dgm:prSet presAssocID="{B2F9B3BC-1849-4A4A-BBE4-752B9B492C76}" presName="topSpace" presStyleCnt="0"/>
      <dgm:spPr/>
    </dgm:pt>
    <dgm:pt modelId="{04A8E640-7EB5-4EF2-8C83-19A3E5328324}" type="pres">
      <dgm:prSet presAssocID="{B2F9B3BC-1849-4A4A-BBE4-752B9B492C76}" presName="photoElip" presStyleLbl="node1" presStyleIdx="3" presStyleCnt="4" custScaleX="130326" custScaleY="146617" custLinFactNeighborX="1216" custLinFactNeighborY="-405"/>
      <dgm:spPr>
        <a:prstGeom prst="rect">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t="-9000" b="-9000"/>
          </a:stretch>
        </a:blipFill>
        <a:ln>
          <a:noFill/>
        </a:ln>
      </dgm:spPr>
    </dgm:pt>
    <dgm:pt modelId="{278B038A-7223-4C22-98FA-84D16AB2359F}" type="pres">
      <dgm:prSet presAssocID="{B2F9B3BC-1849-4A4A-BBE4-752B9B492C76}" presName="iconSpace" presStyleCnt="0"/>
      <dgm:spPr/>
    </dgm:pt>
    <dgm:pt modelId="{79C5F495-3DD9-41C8-99AE-150A333447D0}" type="pres">
      <dgm:prSet presAssocID="{B2F9B3BC-1849-4A4A-BBE4-752B9B492C76}" presName="nameTx" presStyleLbl="revTx" presStyleIdx="6" presStyleCnt="8" custLinFactNeighborY="44680">
        <dgm:presLayoutVars>
          <dgm:chMax val="0"/>
          <dgm:chPref val="0"/>
        </dgm:presLayoutVars>
      </dgm:prSet>
      <dgm:spPr/>
    </dgm:pt>
    <dgm:pt modelId="{0D329E5F-B8D6-4027-B396-6AF7DD7D0537}" type="pres">
      <dgm:prSet presAssocID="{B2F9B3BC-1849-4A4A-BBE4-752B9B492C76}" presName="txSpace" presStyleCnt="0"/>
      <dgm:spPr/>
    </dgm:pt>
    <dgm:pt modelId="{5A7600AF-A34B-4D03-B3D6-B3C760AE8E06}" type="pres">
      <dgm:prSet presAssocID="{B2F9B3BC-1849-4A4A-BBE4-752B9B492C76}" presName="desTx" presStyleLbl="revTx" presStyleIdx="7" presStyleCnt="8">
        <dgm:presLayoutVars/>
      </dgm:prSet>
      <dgm:spPr/>
    </dgm:pt>
    <dgm:pt modelId="{F9799C58-A628-4E75-9DAC-6616D2E34649}" type="pres">
      <dgm:prSet presAssocID="{B2F9B3BC-1849-4A4A-BBE4-752B9B492C76}" presName="bottSpace" presStyleCnt="0"/>
      <dgm:spPr/>
    </dgm:pt>
  </dgm:ptLst>
  <dgm:cxnLst>
    <dgm:cxn modelId="{A7E7000F-0D10-4D88-844F-C9CB2A6A39DA}" srcId="{5C72703F-EB58-4B0C-8B2A-EDF2A51B2C6C}" destId="{1E293C9C-50F7-4DF0-A45F-EF6AA41E15B2}" srcOrd="1" destOrd="0" parTransId="{04936CC5-1B2F-4620-ABDF-F195956C3F4A}" sibTransId="{E019F05B-61F4-4915-9D10-5D6F328EA591}"/>
    <dgm:cxn modelId="{540FED75-CB4E-4EAD-804F-81226869B095}" type="presOf" srcId="{1E293C9C-50F7-4DF0-A45F-EF6AA41E15B2}" destId="{866F95BB-E9D9-40E2-AB9F-99D5F69BA82A}" srcOrd="0" destOrd="0" presId="urn:microsoft.com/office/officeart/2019/1/layout/PeoplePortraitsList"/>
    <dgm:cxn modelId="{4C525577-8965-4DD8-A876-005F65E1D723}" type="presOf" srcId="{B2F9B3BC-1849-4A4A-BBE4-752B9B492C76}" destId="{79C5F495-3DD9-41C8-99AE-150A333447D0}" srcOrd="0" destOrd="0" presId="urn:microsoft.com/office/officeart/2019/1/layout/PeoplePortraitsList"/>
    <dgm:cxn modelId="{103DE3A3-70BD-4C08-B354-5518A18B954E}" type="presOf" srcId="{DA3F2F2F-B5A8-4CFD-ABCE-1BC48CD913AF}" destId="{9B5C14B8-8D61-4009-9F8C-194486F530FA}" srcOrd="0" destOrd="0" presId="urn:microsoft.com/office/officeart/2019/1/layout/PeoplePortraitsList"/>
    <dgm:cxn modelId="{BB48F2B9-3F80-43D5-9223-76526A774C2D}" srcId="{5C72703F-EB58-4B0C-8B2A-EDF2A51B2C6C}" destId="{B2F9B3BC-1849-4A4A-BBE4-752B9B492C76}" srcOrd="3" destOrd="0" parTransId="{48FD486C-824F-4590-8CFC-BC1053E533DD}" sibTransId="{2946CE56-B018-4C0E-918D-0B36D170024F}"/>
    <dgm:cxn modelId="{E6EDE7CF-5B3F-4E2C-99EE-D5462F0EC9CE}" srcId="{5C72703F-EB58-4B0C-8B2A-EDF2A51B2C6C}" destId="{23CA95F9-8BCF-40C1-B842-BCFFD43632F6}" srcOrd="0" destOrd="0" parTransId="{FC4F4986-5DCD-4DC2-B7FD-2C5FABEF9979}" sibTransId="{D868EA7F-D868-4231-86D5-66D9B2DF2F62}"/>
    <dgm:cxn modelId="{307321D6-32A9-4F29-A35B-8328C6417311}" srcId="{5C72703F-EB58-4B0C-8B2A-EDF2A51B2C6C}" destId="{DA3F2F2F-B5A8-4CFD-ABCE-1BC48CD913AF}" srcOrd="2" destOrd="0" parTransId="{D4AFA5E0-6624-49A6-B10B-4FFA7483C001}" sibTransId="{038FE749-6004-418E-86C7-7C1B1D7930F4}"/>
    <dgm:cxn modelId="{DE44E4D8-C5CF-4438-860F-3C376D4D64F5}" type="presOf" srcId="{23CA95F9-8BCF-40C1-B842-BCFFD43632F6}" destId="{FDFAF16A-4FD0-49F4-8593-32E9A31A4FF7}" srcOrd="0" destOrd="0" presId="urn:microsoft.com/office/officeart/2019/1/layout/PeoplePortraitsList"/>
    <dgm:cxn modelId="{74A68EEE-876E-4134-B088-DC53246E11FE}" type="presOf" srcId="{5C72703F-EB58-4B0C-8B2A-EDF2A51B2C6C}" destId="{BF30E86D-EAFC-44CE-B56C-D7C5EC7742F3}" srcOrd="0" destOrd="0" presId="urn:microsoft.com/office/officeart/2019/1/layout/PeoplePortraitsList"/>
    <dgm:cxn modelId="{3D9D2C87-FAC6-440F-8296-405914DA77FA}" type="presParOf" srcId="{BF30E86D-EAFC-44CE-B56C-D7C5EC7742F3}" destId="{34A89649-B4A9-4A6F-8793-5A3DB37DDDA6}" srcOrd="0" destOrd="0" presId="urn:microsoft.com/office/officeart/2019/1/layout/PeoplePortraitsList"/>
    <dgm:cxn modelId="{10208EBB-3996-40BD-88FB-7743A0FCFC0C}" type="presParOf" srcId="{34A89649-B4A9-4A6F-8793-5A3DB37DDDA6}" destId="{FFB9F511-6797-4909-9D3B-89EBC96F25A8}" srcOrd="0" destOrd="0" presId="urn:microsoft.com/office/officeart/2019/1/layout/PeoplePortraitsList"/>
    <dgm:cxn modelId="{680FCFE1-C0D6-41B7-81EE-34F07569A758}" type="presParOf" srcId="{34A89649-B4A9-4A6F-8793-5A3DB37DDDA6}" destId="{73073D5B-7ADA-4F8B-AD34-0BE114905A44}" srcOrd="1" destOrd="0" presId="urn:microsoft.com/office/officeart/2019/1/layout/PeoplePortraitsList"/>
    <dgm:cxn modelId="{84E22014-947A-4B8C-A1FF-A1E4AAD40AF2}" type="presParOf" srcId="{34A89649-B4A9-4A6F-8793-5A3DB37DDDA6}" destId="{EE33220B-2292-4F19-BD6E-B7F529CD8414}" srcOrd="2" destOrd="0" presId="urn:microsoft.com/office/officeart/2019/1/layout/PeoplePortraitsList"/>
    <dgm:cxn modelId="{6B5D3C86-47CA-4D7E-A443-7DF8A6130E63}" type="presParOf" srcId="{34A89649-B4A9-4A6F-8793-5A3DB37DDDA6}" destId="{FDFAF16A-4FD0-49F4-8593-32E9A31A4FF7}" srcOrd="3" destOrd="0" presId="urn:microsoft.com/office/officeart/2019/1/layout/PeoplePortraitsList"/>
    <dgm:cxn modelId="{119527D7-3755-4E3D-BC66-7A27143BBB8B}" type="presParOf" srcId="{34A89649-B4A9-4A6F-8793-5A3DB37DDDA6}" destId="{EEB88C88-E325-43D0-B163-BFD87C897361}" srcOrd="4" destOrd="0" presId="urn:microsoft.com/office/officeart/2019/1/layout/PeoplePortraitsList"/>
    <dgm:cxn modelId="{8B410EAE-BFFA-4BD7-B4BA-16AABEF1EAA9}" type="presParOf" srcId="{34A89649-B4A9-4A6F-8793-5A3DB37DDDA6}" destId="{7D166BBB-55AF-452C-B9A0-94A1EE55FF4F}" srcOrd="5" destOrd="0" presId="urn:microsoft.com/office/officeart/2019/1/layout/PeoplePortraitsList"/>
    <dgm:cxn modelId="{02A3AE73-815E-459E-B530-44D4C95EF771}" type="presParOf" srcId="{34A89649-B4A9-4A6F-8793-5A3DB37DDDA6}" destId="{860D3358-284A-4827-88CC-2F74FF5A1E56}" srcOrd="6" destOrd="0" presId="urn:microsoft.com/office/officeart/2019/1/layout/PeoplePortraitsList"/>
    <dgm:cxn modelId="{6C30D5CD-53EE-463E-B6E2-B237F041E4C3}" type="presParOf" srcId="{BF30E86D-EAFC-44CE-B56C-D7C5EC7742F3}" destId="{0D4A0804-490F-47AA-B7FA-08C890B0D841}" srcOrd="1" destOrd="0" presId="urn:microsoft.com/office/officeart/2019/1/layout/PeoplePortraitsList"/>
    <dgm:cxn modelId="{E4C40201-6BC4-420D-A8E7-A3465911B5D7}" type="presParOf" srcId="{BF30E86D-EAFC-44CE-B56C-D7C5EC7742F3}" destId="{E40BB94D-AE1C-4F05-8AA5-E9FA9A8CCCDE}" srcOrd="2" destOrd="0" presId="urn:microsoft.com/office/officeart/2019/1/layout/PeoplePortraitsList"/>
    <dgm:cxn modelId="{DF091FE9-5356-4A17-932D-C2EAD2530E8C}" type="presParOf" srcId="{E40BB94D-AE1C-4F05-8AA5-E9FA9A8CCCDE}" destId="{1BC7C3C6-BE78-4F0A-9E69-54742F1AA0F3}" srcOrd="0" destOrd="0" presId="urn:microsoft.com/office/officeart/2019/1/layout/PeoplePortraitsList"/>
    <dgm:cxn modelId="{43A6DAE1-8229-474F-B737-E5233B5044F7}" type="presParOf" srcId="{E40BB94D-AE1C-4F05-8AA5-E9FA9A8CCCDE}" destId="{25238F18-07B8-41D8-8BD9-9F8514E8F9C4}" srcOrd="1" destOrd="0" presId="urn:microsoft.com/office/officeart/2019/1/layout/PeoplePortraitsList"/>
    <dgm:cxn modelId="{811B328F-D513-4A25-BB09-9EDD8689ED34}" type="presParOf" srcId="{E40BB94D-AE1C-4F05-8AA5-E9FA9A8CCCDE}" destId="{6FFE343B-847F-4D3F-A2F9-B95E826EC656}" srcOrd="2" destOrd="0" presId="urn:microsoft.com/office/officeart/2019/1/layout/PeoplePortraitsList"/>
    <dgm:cxn modelId="{B86088D4-B825-4152-895F-72CD7428D68F}" type="presParOf" srcId="{E40BB94D-AE1C-4F05-8AA5-E9FA9A8CCCDE}" destId="{866F95BB-E9D9-40E2-AB9F-99D5F69BA82A}" srcOrd="3" destOrd="0" presId="urn:microsoft.com/office/officeart/2019/1/layout/PeoplePortraitsList"/>
    <dgm:cxn modelId="{9DF4ADBA-E8BF-45F3-B4C1-57BC4E46838A}" type="presParOf" srcId="{E40BB94D-AE1C-4F05-8AA5-E9FA9A8CCCDE}" destId="{B22197FE-7BF1-485D-9B2D-0AD12CF41435}" srcOrd="4" destOrd="0" presId="urn:microsoft.com/office/officeart/2019/1/layout/PeoplePortraitsList"/>
    <dgm:cxn modelId="{AE599A69-85C5-4380-827C-D751478A667D}" type="presParOf" srcId="{E40BB94D-AE1C-4F05-8AA5-E9FA9A8CCCDE}" destId="{1223E777-77CB-4A9A-BF21-12B513842696}" srcOrd="5" destOrd="0" presId="urn:microsoft.com/office/officeart/2019/1/layout/PeoplePortraitsList"/>
    <dgm:cxn modelId="{F8E06700-DE35-4D59-8FE6-04C15FF36365}" type="presParOf" srcId="{E40BB94D-AE1C-4F05-8AA5-E9FA9A8CCCDE}" destId="{48A93FE3-F550-4840-B560-2DB8553BED7D}" srcOrd="6" destOrd="0" presId="urn:microsoft.com/office/officeart/2019/1/layout/PeoplePortraitsList"/>
    <dgm:cxn modelId="{B3BC6484-B724-49D7-B0A5-B96774D6C5A7}" type="presParOf" srcId="{BF30E86D-EAFC-44CE-B56C-D7C5EC7742F3}" destId="{DCDF700C-8587-4AD0-95CF-A8CEBB3AD30B}" srcOrd="3" destOrd="0" presId="urn:microsoft.com/office/officeart/2019/1/layout/PeoplePortraitsList"/>
    <dgm:cxn modelId="{123A582B-C4F8-4519-967F-856EBB9F6F06}" type="presParOf" srcId="{BF30E86D-EAFC-44CE-B56C-D7C5EC7742F3}" destId="{D5C9CF54-A3DB-4262-A188-C006BBF08A29}" srcOrd="4" destOrd="0" presId="urn:microsoft.com/office/officeart/2019/1/layout/PeoplePortraitsList"/>
    <dgm:cxn modelId="{0A329E61-D0BD-4638-AFBB-ECC1E1BB2FE5}" type="presParOf" srcId="{D5C9CF54-A3DB-4262-A188-C006BBF08A29}" destId="{EB21A753-DAF6-4914-9F97-D017DE4534D0}" srcOrd="0" destOrd="0" presId="urn:microsoft.com/office/officeart/2019/1/layout/PeoplePortraitsList"/>
    <dgm:cxn modelId="{4E8CFC80-611A-4174-A442-0AFBB471F58A}" type="presParOf" srcId="{D5C9CF54-A3DB-4262-A188-C006BBF08A29}" destId="{418E44D8-60E4-4008-9F09-1A652C62E8A6}" srcOrd="1" destOrd="0" presId="urn:microsoft.com/office/officeart/2019/1/layout/PeoplePortraitsList"/>
    <dgm:cxn modelId="{D991B0D3-565F-44D9-A83F-197781E114D0}" type="presParOf" srcId="{D5C9CF54-A3DB-4262-A188-C006BBF08A29}" destId="{51349271-76B0-4CC0-A678-325A9A4D3475}" srcOrd="2" destOrd="0" presId="urn:microsoft.com/office/officeart/2019/1/layout/PeoplePortraitsList"/>
    <dgm:cxn modelId="{7FC54EBB-A416-48DA-AADE-209AE477B46E}" type="presParOf" srcId="{D5C9CF54-A3DB-4262-A188-C006BBF08A29}" destId="{9B5C14B8-8D61-4009-9F8C-194486F530FA}" srcOrd="3" destOrd="0" presId="urn:microsoft.com/office/officeart/2019/1/layout/PeoplePortraitsList"/>
    <dgm:cxn modelId="{2DCC0C79-D17C-4625-A51E-8C6146272B0A}" type="presParOf" srcId="{D5C9CF54-A3DB-4262-A188-C006BBF08A29}" destId="{7C23080D-6185-431F-BAF8-5277AA3C0E29}" srcOrd="4" destOrd="0" presId="urn:microsoft.com/office/officeart/2019/1/layout/PeoplePortraitsList"/>
    <dgm:cxn modelId="{A2D210FF-C687-4AED-82B0-395AAD28B698}" type="presParOf" srcId="{D5C9CF54-A3DB-4262-A188-C006BBF08A29}" destId="{EE420F84-477D-4635-BEF8-66426E9A259D}" srcOrd="5" destOrd="0" presId="urn:microsoft.com/office/officeart/2019/1/layout/PeoplePortraitsList"/>
    <dgm:cxn modelId="{948ADD0E-8022-4129-AB57-AF1F16DEEC20}" type="presParOf" srcId="{D5C9CF54-A3DB-4262-A188-C006BBF08A29}" destId="{DB61A93F-5AE0-4A97-AFE4-E1EA7F61D044}" srcOrd="6" destOrd="0" presId="urn:microsoft.com/office/officeart/2019/1/layout/PeoplePortraitsList"/>
    <dgm:cxn modelId="{B37D38BA-04F9-4FDE-90E3-13C84B9D3351}" type="presParOf" srcId="{BF30E86D-EAFC-44CE-B56C-D7C5EC7742F3}" destId="{75D7FAE6-857D-40F6-B564-3F282FD27B77}" srcOrd="5" destOrd="0" presId="urn:microsoft.com/office/officeart/2019/1/layout/PeoplePortraitsList"/>
    <dgm:cxn modelId="{C9461069-5B02-4E7D-89BF-60D89C5520D1}" type="presParOf" srcId="{BF30E86D-EAFC-44CE-B56C-D7C5EC7742F3}" destId="{F836F72C-94C1-41ED-BA62-813057647F9C}" srcOrd="6" destOrd="0" presId="urn:microsoft.com/office/officeart/2019/1/layout/PeoplePortraitsList"/>
    <dgm:cxn modelId="{074A72EB-DB29-40AB-9670-D77CF64F72EE}" type="presParOf" srcId="{F836F72C-94C1-41ED-BA62-813057647F9C}" destId="{8D7BA638-A338-4090-BADA-C1ECE7868394}" srcOrd="0" destOrd="0" presId="urn:microsoft.com/office/officeart/2019/1/layout/PeoplePortraitsList"/>
    <dgm:cxn modelId="{ACF70A6D-0F45-437B-9C70-8A65D4111C5E}" type="presParOf" srcId="{F836F72C-94C1-41ED-BA62-813057647F9C}" destId="{04A8E640-7EB5-4EF2-8C83-19A3E5328324}" srcOrd="1" destOrd="0" presId="urn:microsoft.com/office/officeart/2019/1/layout/PeoplePortraitsList"/>
    <dgm:cxn modelId="{207CB733-8608-4FD4-8942-AEF56B8AD050}" type="presParOf" srcId="{F836F72C-94C1-41ED-BA62-813057647F9C}" destId="{278B038A-7223-4C22-98FA-84D16AB2359F}" srcOrd="2" destOrd="0" presId="urn:microsoft.com/office/officeart/2019/1/layout/PeoplePortraitsList"/>
    <dgm:cxn modelId="{ABBDB8AD-1D60-4A5E-A05E-58E73FB4EE6D}" type="presParOf" srcId="{F836F72C-94C1-41ED-BA62-813057647F9C}" destId="{79C5F495-3DD9-41C8-99AE-150A333447D0}" srcOrd="3" destOrd="0" presId="urn:microsoft.com/office/officeart/2019/1/layout/PeoplePortraitsList"/>
    <dgm:cxn modelId="{4C2F2B28-9C3F-433B-AB15-CE2605DCD325}" type="presParOf" srcId="{F836F72C-94C1-41ED-BA62-813057647F9C}" destId="{0D329E5F-B8D6-4027-B396-6AF7DD7D0537}" srcOrd="4" destOrd="0" presId="urn:microsoft.com/office/officeart/2019/1/layout/PeoplePortraitsList"/>
    <dgm:cxn modelId="{A3CD0915-11F1-4C29-91BA-EF724E1525A8}" type="presParOf" srcId="{F836F72C-94C1-41ED-BA62-813057647F9C}" destId="{5A7600AF-A34B-4D03-B3D6-B3C760AE8E06}" srcOrd="5" destOrd="0" presId="urn:microsoft.com/office/officeart/2019/1/layout/PeoplePortraitsList"/>
    <dgm:cxn modelId="{82E4B52A-F0D2-438B-8CA3-5A6EB2771E78}" type="presParOf" srcId="{F836F72C-94C1-41ED-BA62-813057647F9C}" destId="{F9799C58-A628-4E75-9DAC-6616D2E34649}" srcOrd="6" destOrd="0" presId="urn:microsoft.com/office/officeart/2019/1/layout/PeoplePortraits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5C72703F-EB58-4B0C-8B2A-EDF2A51B2C6C}" type="doc">
      <dgm:prSet loTypeId="urn:microsoft.com/office/officeart/2019/1/layout/PeoplePortraitsList" loCatId="profile" qsTypeId="urn:microsoft.com/office/officeart/2005/8/quickstyle/simple1" qsCatId="simple" csTypeId="urn:microsoft.com/office/officeart/2005/8/colors/colorful2" csCatId="colorful" phldr="1"/>
      <dgm:spPr/>
      <dgm:t>
        <a:bodyPr/>
        <a:lstStyle/>
        <a:p>
          <a:endParaRPr lang="en-US"/>
        </a:p>
      </dgm:t>
    </dgm:pt>
    <dgm:pt modelId="{23CA95F9-8BCF-40C1-B842-BCFFD43632F6}">
      <dgm:prSet/>
      <dgm:spPr/>
      <dgm:t>
        <a:bodyPr/>
        <a:lstStyle/>
        <a:p>
          <a:pPr algn="ctr">
            <a:lnSpc>
              <a:spcPct val="100000"/>
            </a:lnSpc>
            <a:defRPr b="1" spc="20">
              <a:latin typeface="+mj-lt"/>
            </a:defRPr>
          </a:pPr>
          <a:r>
            <a:rPr lang="en-US" dirty="0">
              <a:solidFill>
                <a:schemeClr val="bg1"/>
              </a:solidFill>
            </a:rPr>
            <a:t>Shadrack</a:t>
          </a:r>
          <a:br>
            <a:rPr lang="en-US" dirty="0">
              <a:solidFill>
                <a:schemeClr val="bg1"/>
              </a:solidFill>
            </a:rPr>
          </a:br>
          <a:r>
            <a:rPr lang="en-US" dirty="0">
              <a:solidFill>
                <a:schemeClr val="bg1"/>
              </a:solidFill>
            </a:rPr>
            <a:t>UI/UX developer</a:t>
          </a:r>
        </a:p>
      </dgm:t>
    </dgm:pt>
    <dgm:pt modelId="{D868EA7F-D868-4231-86D5-66D9B2DF2F62}" type="sibTrans" cxnId="{E6EDE7CF-5B3F-4E2C-99EE-D5462F0EC9CE}">
      <dgm:prSet/>
      <dgm:spPr/>
      <dgm:t>
        <a:bodyPr/>
        <a:lstStyle/>
        <a:p>
          <a:endParaRPr lang="en-US"/>
        </a:p>
      </dgm:t>
    </dgm:pt>
    <dgm:pt modelId="{FC4F4986-5DCD-4DC2-B7FD-2C5FABEF9979}" type="parTrans" cxnId="{E6EDE7CF-5B3F-4E2C-99EE-D5462F0EC9CE}">
      <dgm:prSet/>
      <dgm:spPr/>
      <dgm:t>
        <a:bodyPr/>
        <a:lstStyle/>
        <a:p>
          <a:endParaRPr lang="en-US"/>
        </a:p>
      </dgm:t>
    </dgm:pt>
    <dgm:pt modelId="{1E293C9C-50F7-4DF0-A45F-EF6AA41E15B2}">
      <dgm:prSet/>
      <dgm:spPr/>
      <dgm:t>
        <a:bodyPr/>
        <a:lstStyle/>
        <a:p>
          <a:pPr algn="ctr">
            <a:lnSpc>
              <a:spcPct val="100000"/>
            </a:lnSpc>
            <a:defRPr b="1" spc="20">
              <a:latin typeface="+mj-lt"/>
            </a:defRPr>
          </a:pPr>
          <a:r>
            <a:rPr lang="en-US" dirty="0">
              <a:solidFill>
                <a:schemeClr val="bg1"/>
              </a:solidFill>
            </a:rPr>
            <a:t>N/A</a:t>
          </a:r>
          <a:br>
            <a:rPr lang="en-US" dirty="0">
              <a:solidFill>
                <a:schemeClr val="bg1"/>
              </a:solidFill>
            </a:rPr>
          </a:br>
          <a:r>
            <a:rPr lang="en-US" dirty="0">
              <a:solidFill>
                <a:schemeClr val="bg1"/>
              </a:solidFill>
            </a:rPr>
            <a:t>N/A</a:t>
          </a:r>
        </a:p>
      </dgm:t>
    </dgm:pt>
    <dgm:pt modelId="{E019F05B-61F4-4915-9D10-5D6F328EA591}" type="sibTrans" cxnId="{A7E7000F-0D10-4D88-844F-C9CB2A6A39DA}">
      <dgm:prSet/>
      <dgm:spPr/>
      <dgm:t>
        <a:bodyPr/>
        <a:lstStyle/>
        <a:p>
          <a:endParaRPr lang="en-US"/>
        </a:p>
      </dgm:t>
    </dgm:pt>
    <dgm:pt modelId="{04936CC5-1B2F-4620-ABDF-F195956C3F4A}" type="parTrans" cxnId="{A7E7000F-0D10-4D88-844F-C9CB2A6A39DA}">
      <dgm:prSet/>
      <dgm:spPr/>
      <dgm:t>
        <a:bodyPr/>
        <a:lstStyle/>
        <a:p>
          <a:endParaRPr lang="en-US"/>
        </a:p>
      </dgm:t>
    </dgm:pt>
    <dgm:pt modelId="{BF30E86D-EAFC-44CE-B56C-D7C5EC7742F3}" type="pres">
      <dgm:prSet presAssocID="{5C72703F-EB58-4B0C-8B2A-EDF2A51B2C6C}" presName="root" presStyleCnt="0">
        <dgm:presLayoutVars>
          <dgm:dir/>
          <dgm:resizeHandles val="exact"/>
        </dgm:presLayoutVars>
      </dgm:prSet>
      <dgm:spPr/>
    </dgm:pt>
    <dgm:pt modelId="{34A89649-B4A9-4A6F-8793-5A3DB37DDDA6}" type="pres">
      <dgm:prSet presAssocID="{23CA95F9-8BCF-40C1-B842-BCFFD43632F6}" presName="compNode" presStyleCnt="0"/>
      <dgm:spPr/>
    </dgm:pt>
    <dgm:pt modelId="{FFB9F511-6797-4909-9D3B-89EBC96F25A8}" type="pres">
      <dgm:prSet presAssocID="{23CA95F9-8BCF-40C1-B842-BCFFD43632F6}" presName="topSpace" presStyleCnt="0"/>
      <dgm:spPr/>
    </dgm:pt>
    <dgm:pt modelId="{73073D5B-7ADA-4F8B-AD34-0BE114905A44}" type="pres">
      <dgm:prSet presAssocID="{23CA95F9-8BCF-40C1-B842-BCFFD43632F6}" presName="photoElip" presStyleLbl="node1" presStyleIdx="0" presStyleCnt="2" custScaleX="130326" custScaleY="146617" custLinFactNeighborX="9334" custLinFactNeighborY="1748"/>
      <dgm:spPr>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9000" b="-9000"/>
          </a:stretch>
        </a:blipFill>
        <a:ln>
          <a:noFill/>
        </a:ln>
      </dgm:spPr>
    </dgm:pt>
    <dgm:pt modelId="{EE33220B-2292-4F19-BD6E-B7F529CD8414}" type="pres">
      <dgm:prSet presAssocID="{23CA95F9-8BCF-40C1-B842-BCFFD43632F6}" presName="iconSpace" presStyleCnt="0"/>
      <dgm:spPr/>
    </dgm:pt>
    <dgm:pt modelId="{FDFAF16A-4FD0-49F4-8593-32E9A31A4FF7}" type="pres">
      <dgm:prSet presAssocID="{23CA95F9-8BCF-40C1-B842-BCFFD43632F6}" presName="nameTx" presStyleLbl="revTx" presStyleIdx="0" presStyleCnt="4" custLinFactNeighborY="44680">
        <dgm:presLayoutVars>
          <dgm:chMax val="0"/>
          <dgm:chPref val="0"/>
        </dgm:presLayoutVars>
      </dgm:prSet>
      <dgm:spPr/>
    </dgm:pt>
    <dgm:pt modelId="{EEB88C88-E325-43D0-B163-BFD87C897361}" type="pres">
      <dgm:prSet presAssocID="{23CA95F9-8BCF-40C1-B842-BCFFD43632F6}" presName="txSpace" presStyleCnt="0"/>
      <dgm:spPr/>
    </dgm:pt>
    <dgm:pt modelId="{7D166BBB-55AF-452C-B9A0-94A1EE55FF4F}" type="pres">
      <dgm:prSet presAssocID="{23CA95F9-8BCF-40C1-B842-BCFFD43632F6}" presName="desTx" presStyleLbl="revTx" presStyleIdx="1" presStyleCnt="4">
        <dgm:presLayoutVars/>
      </dgm:prSet>
      <dgm:spPr/>
    </dgm:pt>
    <dgm:pt modelId="{860D3358-284A-4827-88CC-2F74FF5A1E56}" type="pres">
      <dgm:prSet presAssocID="{23CA95F9-8BCF-40C1-B842-BCFFD43632F6}" presName="bottSpace" presStyleCnt="0"/>
      <dgm:spPr/>
    </dgm:pt>
    <dgm:pt modelId="{0D4A0804-490F-47AA-B7FA-08C890B0D841}" type="pres">
      <dgm:prSet presAssocID="{D868EA7F-D868-4231-86D5-66D9B2DF2F62}" presName="sibTrans" presStyleCnt="0"/>
      <dgm:spPr/>
    </dgm:pt>
    <dgm:pt modelId="{E40BB94D-AE1C-4F05-8AA5-E9FA9A8CCCDE}" type="pres">
      <dgm:prSet presAssocID="{1E293C9C-50F7-4DF0-A45F-EF6AA41E15B2}" presName="compNode" presStyleCnt="0"/>
      <dgm:spPr/>
    </dgm:pt>
    <dgm:pt modelId="{1BC7C3C6-BE78-4F0A-9E69-54742F1AA0F3}" type="pres">
      <dgm:prSet presAssocID="{1E293C9C-50F7-4DF0-A45F-EF6AA41E15B2}" presName="topSpace" presStyleCnt="0"/>
      <dgm:spPr/>
    </dgm:pt>
    <dgm:pt modelId="{25238F18-07B8-41D8-8BD9-9F8514E8F9C4}" type="pres">
      <dgm:prSet presAssocID="{1E293C9C-50F7-4DF0-A45F-EF6AA41E15B2}" presName="photoElip" presStyleLbl="node1" presStyleIdx="1" presStyleCnt="2" custLinFactNeighborX="9342" custLinFactNeighborY="11386"/>
      <dgm:spPr/>
    </dgm:pt>
    <dgm:pt modelId="{6FFE343B-847F-4D3F-A2F9-B95E826EC656}" type="pres">
      <dgm:prSet presAssocID="{1E293C9C-50F7-4DF0-A45F-EF6AA41E15B2}" presName="iconSpace" presStyleCnt="0"/>
      <dgm:spPr/>
    </dgm:pt>
    <dgm:pt modelId="{866F95BB-E9D9-40E2-AB9F-99D5F69BA82A}" type="pres">
      <dgm:prSet presAssocID="{1E293C9C-50F7-4DF0-A45F-EF6AA41E15B2}" presName="nameTx" presStyleLbl="revTx" presStyleIdx="2" presStyleCnt="4" custLinFactNeighborY="44680">
        <dgm:presLayoutVars>
          <dgm:chMax val="0"/>
          <dgm:chPref val="0"/>
        </dgm:presLayoutVars>
      </dgm:prSet>
      <dgm:spPr/>
    </dgm:pt>
    <dgm:pt modelId="{B22197FE-7BF1-485D-9B2D-0AD12CF41435}" type="pres">
      <dgm:prSet presAssocID="{1E293C9C-50F7-4DF0-A45F-EF6AA41E15B2}" presName="txSpace" presStyleCnt="0"/>
      <dgm:spPr/>
    </dgm:pt>
    <dgm:pt modelId="{1223E777-77CB-4A9A-BF21-12B513842696}" type="pres">
      <dgm:prSet presAssocID="{1E293C9C-50F7-4DF0-A45F-EF6AA41E15B2}" presName="desTx" presStyleLbl="revTx" presStyleIdx="3" presStyleCnt="4">
        <dgm:presLayoutVars/>
      </dgm:prSet>
      <dgm:spPr/>
    </dgm:pt>
    <dgm:pt modelId="{48A93FE3-F550-4840-B560-2DB8553BED7D}" type="pres">
      <dgm:prSet presAssocID="{1E293C9C-50F7-4DF0-A45F-EF6AA41E15B2}" presName="bottSpace" presStyleCnt="0"/>
      <dgm:spPr/>
    </dgm:pt>
  </dgm:ptLst>
  <dgm:cxnLst>
    <dgm:cxn modelId="{A7E7000F-0D10-4D88-844F-C9CB2A6A39DA}" srcId="{5C72703F-EB58-4B0C-8B2A-EDF2A51B2C6C}" destId="{1E293C9C-50F7-4DF0-A45F-EF6AA41E15B2}" srcOrd="1" destOrd="0" parTransId="{04936CC5-1B2F-4620-ABDF-F195956C3F4A}" sibTransId="{E019F05B-61F4-4915-9D10-5D6F328EA591}"/>
    <dgm:cxn modelId="{540FED75-CB4E-4EAD-804F-81226869B095}" type="presOf" srcId="{1E293C9C-50F7-4DF0-A45F-EF6AA41E15B2}" destId="{866F95BB-E9D9-40E2-AB9F-99D5F69BA82A}" srcOrd="0" destOrd="0" presId="urn:microsoft.com/office/officeart/2019/1/layout/PeoplePortraitsList"/>
    <dgm:cxn modelId="{E6EDE7CF-5B3F-4E2C-99EE-D5462F0EC9CE}" srcId="{5C72703F-EB58-4B0C-8B2A-EDF2A51B2C6C}" destId="{23CA95F9-8BCF-40C1-B842-BCFFD43632F6}" srcOrd="0" destOrd="0" parTransId="{FC4F4986-5DCD-4DC2-B7FD-2C5FABEF9979}" sibTransId="{D868EA7F-D868-4231-86D5-66D9B2DF2F62}"/>
    <dgm:cxn modelId="{DE44E4D8-C5CF-4438-860F-3C376D4D64F5}" type="presOf" srcId="{23CA95F9-8BCF-40C1-B842-BCFFD43632F6}" destId="{FDFAF16A-4FD0-49F4-8593-32E9A31A4FF7}" srcOrd="0" destOrd="0" presId="urn:microsoft.com/office/officeart/2019/1/layout/PeoplePortraitsList"/>
    <dgm:cxn modelId="{74A68EEE-876E-4134-B088-DC53246E11FE}" type="presOf" srcId="{5C72703F-EB58-4B0C-8B2A-EDF2A51B2C6C}" destId="{BF30E86D-EAFC-44CE-B56C-D7C5EC7742F3}" srcOrd="0" destOrd="0" presId="urn:microsoft.com/office/officeart/2019/1/layout/PeoplePortraitsList"/>
    <dgm:cxn modelId="{3D9D2C87-FAC6-440F-8296-405914DA77FA}" type="presParOf" srcId="{BF30E86D-EAFC-44CE-B56C-D7C5EC7742F3}" destId="{34A89649-B4A9-4A6F-8793-5A3DB37DDDA6}" srcOrd="0" destOrd="0" presId="urn:microsoft.com/office/officeart/2019/1/layout/PeoplePortraitsList"/>
    <dgm:cxn modelId="{10208EBB-3996-40BD-88FB-7743A0FCFC0C}" type="presParOf" srcId="{34A89649-B4A9-4A6F-8793-5A3DB37DDDA6}" destId="{FFB9F511-6797-4909-9D3B-89EBC96F25A8}" srcOrd="0" destOrd="0" presId="urn:microsoft.com/office/officeart/2019/1/layout/PeoplePortraitsList"/>
    <dgm:cxn modelId="{680FCFE1-C0D6-41B7-81EE-34F07569A758}" type="presParOf" srcId="{34A89649-B4A9-4A6F-8793-5A3DB37DDDA6}" destId="{73073D5B-7ADA-4F8B-AD34-0BE114905A44}" srcOrd="1" destOrd="0" presId="urn:microsoft.com/office/officeart/2019/1/layout/PeoplePortraitsList"/>
    <dgm:cxn modelId="{84E22014-947A-4B8C-A1FF-A1E4AAD40AF2}" type="presParOf" srcId="{34A89649-B4A9-4A6F-8793-5A3DB37DDDA6}" destId="{EE33220B-2292-4F19-BD6E-B7F529CD8414}" srcOrd="2" destOrd="0" presId="urn:microsoft.com/office/officeart/2019/1/layout/PeoplePortraitsList"/>
    <dgm:cxn modelId="{6B5D3C86-47CA-4D7E-A443-7DF8A6130E63}" type="presParOf" srcId="{34A89649-B4A9-4A6F-8793-5A3DB37DDDA6}" destId="{FDFAF16A-4FD0-49F4-8593-32E9A31A4FF7}" srcOrd="3" destOrd="0" presId="urn:microsoft.com/office/officeart/2019/1/layout/PeoplePortraitsList"/>
    <dgm:cxn modelId="{119527D7-3755-4E3D-BC66-7A27143BBB8B}" type="presParOf" srcId="{34A89649-B4A9-4A6F-8793-5A3DB37DDDA6}" destId="{EEB88C88-E325-43D0-B163-BFD87C897361}" srcOrd="4" destOrd="0" presId="urn:microsoft.com/office/officeart/2019/1/layout/PeoplePortraitsList"/>
    <dgm:cxn modelId="{8B410EAE-BFFA-4BD7-B4BA-16AABEF1EAA9}" type="presParOf" srcId="{34A89649-B4A9-4A6F-8793-5A3DB37DDDA6}" destId="{7D166BBB-55AF-452C-B9A0-94A1EE55FF4F}" srcOrd="5" destOrd="0" presId="urn:microsoft.com/office/officeart/2019/1/layout/PeoplePortraitsList"/>
    <dgm:cxn modelId="{02A3AE73-815E-459E-B530-44D4C95EF771}" type="presParOf" srcId="{34A89649-B4A9-4A6F-8793-5A3DB37DDDA6}" destId="{860D3358-284A-4827-88CC-2F74FF5A1E56}" srcOrd="6" destOrd="0" presId="urn:microsoft.com/office/officeart/2019/1/layout/PeoplePortraitsList"/>
    <dgm:cxn modelId="{6C30D5CD-53EE-463E-B6E2-B237F041E4C3}" type="presParOf" srcId="{BF30E86D-EAFC-44CE-B56C-D7C5EC7742F3}" destId="{0D4A0804-490F-47AA-B7FA-08C890B0D841}" srcOrd="1" destOrd="0" presId="urn:microsoft.com/office/officeart/2019/1/layout/PeoplePortraitsList"/>
    <dgm:cxn modelId="{E4C40201-6BC4-420D-A8E7-A3465911B5D7}" type="presParOf" srcId="{BF30E86D-EAFC-44CE-B56C-D7C5EC7742F3}" destId="{E40BB94D-AE1C-4F05-8AA5-E9FA9A8CCCDE}" srcOrd="2" destOrd="0" presId="urn:microsoft.com/office/officeart/2019/1/layout/PeoplePortraitsList"/>
    <dgm:cxn modelId="{DF091FE9-5356-4A17-932D-C2EAD2530E8C}" type="presParOf" srcId="{E40BB94D-AE1C-4F05-8AA5-E9FA9A8CCCDE}" destId="{1BC7C3C6-BE78-4F0A-9E69-54742F1AA0F3}" srcOrd="0" destOrd="0" presId="urn:microsoft.com/office/officeart/2019/1/layout/PeoplePortraitsList"/>
    <dgm:cxn modelId="{43A6DAE1-8229-474F-B737-E5233B5044F7}" type="presParOf" srcId="{E40BB94D-AE1C-4F05-8AA5-E9FA9A8CCCDE}" destId="{25238F18-07B8-41D8-8BD9-9F8514E8F9C4}" srcOrd="1" destOrd="0" presId="urn:microsoft.com/office/officeart/2019/1/layout/PeoplePortraitsList"/>
    <dgm:cxn modelId="{811B328F-D513-4A25-BB09-9EDD8689ED34}" type="presParOf" srcId="{E40BB94D-AE1C-4F05-8AA5-E9FA9A8CCCDE}" destId="{6FFE343B-847F-4D3F-A2F9-B95E826EC656}" srcOrd="2" destOrd="0" presId="urn:microsoft.com/office/officeart/2019/1/layout/PeoplePortraitsList"/>
    <dgm:cxn modelId="{B86088D4-B825-4152-895F-72CD7428D68F}" type="presParOf" srcId="{E40BB94D-AE1C-4F05-8AA5-E9FA9A8CCCDE}" destId="{866F95BB-E9D9-40E2-AB9F-99D5F69BA82A}" srcOrd="3" destOrd="0" presId="urn:microsoft.com/office/officeart/2019/1/layout/PeoplePortraitsList"/>
    <dgm:cxn modelId="{9DF4ADBA-E8BF-45F3-B4C1-57BC4E46838A}" type="presParOf" srcId="{E40BB94D-AE1C-4F05-8AA5-E9FA9A8CCCDE}" destId="{B22197FE-7BF1-485D-9B2D-0AD12CF41435}" srcOrd="4" destOrd="0" presId="urn:microsoft.com/office/officeart/2019/1/layout/PeoplePortraitsList"/>
    <dgm:cxn modelId="{AE599A69-85C5-4380-827C-D751478A667D}" type="presParOf" srcId="{E40BB94D-AE1C-4F05-8AA5-E9FA9A8CCCDE}" destId="{1223E777-77CB-4A9A-BF21-12B513842696}" srcOrd="5" destOrd="0" presId="urn:microsoft.com/office/officeart/2019/1/layout/PeoplePortraitsList"/>
    <dgm:cxn modelId="{F8E06700-DE35-4D59-8FE6-04C15FF36365}" type="presParOf" srcId="{E40BB94D-AE1C-4F05-8AA5-E9FA9A8CCCDE}" destId="{48A93FE3-F550-4840-B560-2DB8553BED7D}" srcOrd="6" destOrd="0" presId="urn:microsoft.com/office/officeart/2019/1/layout/PeoplePortraits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073D5B-7ADA-4F8B-AD34-0BE114905A44}">
      <dsp:nvSpPr>
        <dsp:cNvPr id="0" name=""/>
        <dsp:cNvSpPr/>
      </dsp:nvSpPr>
      <dsp:spPr>
        <a:xfrm>
          <a:off x="260312" y="-84625"/>
          <a:ext cx="2194559" cy="3926501"/>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9000" b="-9000"/>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DFAF16A-4FD0-49F4-8593-32E9A31A4FF7}">
      <dsp:nvSpPr>
        <dsp:cNvPr id="0" name=""/>
        <dsp:cNvSpPr/>
      </dsp:nvSpPr>
      <dsp:spPr>
        <a:xfrm>
          <a:off x="101680" y="3863988"/>
          <a:ext cx="2374568" cy="4873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b="1" spc="20">
              <a:latin typeface="+mj-lt"/>
            </a:defRPr>
          </a:pPr>
          <a:r>
            <a:rPr lang="en-US" sz="1500" kern="1200" dirty="0">
              <a:solidFill>
                <a:schemeClr val="bg1"/>
              </a:solidFill>
            </a:rPr>
            <a:t>HOMEPAGE</a:t>
          </a:r>
        </a:p>
      </dsp:txBody>
      <dsp:txXfrm>
        <a:off x="101680" y="3863988"/>
        <a:ext cx="2374568" cy="487349"/>
      </dsp:txXfrm>
    </dsp:sp>
    <dsp:sp modelId="{7D166BBB-55AF-452C-B9A0-94A1EE55FF4F}">
      <dsp:nvSpPr>
        <dsp:cNvPr id="0" name=""/>
        <dsp:cNvSpPr/>
      </dsp:nvSpPr>
      <dsp:spPr>
        <a:xfrm>
          <a:off x="13132" y="3570110"/>
          <a:ext cx="2374568" cy="603748"/>
        </a:xfrm>
        <a:prstGeom prst="rect">
          <a:avLst/>
        </a:prstGeom>
        <a:noFill/>
        <a:ln>
          <a:noFill/>
        </a:ln>
        <a:effectLst/>
      </dsp:spPr>
      <dsp:style>
        <a:lnRef idx="0">
          <a:scrgbClr r="0" g="0" b="0"/>
        </a:lnRef>
        <a:fillRef idx="0">
          <a:scrgbClr r="0" g="0" b="0"/>
        </a:fillRef>
        <a:effectRef idx="0">
          <a:scrgbClr r="0" g="0" b="0"/>
        </a:effectRef>
        <a:fontRef idx="minor"/>
      </dsp:style>
    </dsp:sp>
    <dsp:sp modelId="{25238F18-07B8-41D8-8BD9-9F8514E8F9C4}">
      <dsp:nvSpPr>
        <dsp:cNvPr id="0" name=""/>
        <dsp:cNvSpPr/>
      </dsp:nvSpPr>
      <dsp:spPr>
        <a:xfrm>
          <a:off x="3063850" y="-30863"/>
          <a:ext cx="2194559" cy="3893985"/>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t="-7000" b="-7000"/>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66F95BB-E9D9-40E2-AB9F-99D5F69BA82A}">
      <dsp:nvSpPr>
        <dsp:cNvPr id="0" name=""/>
        <dsp:cNvSpPr/>
      </dsp:nvSpPr>
      <dsp:spPr>
        <a:xfrm>
          <a:off x="2769127" y="3863988"/>
          <a:ext cx="2374568" cy="4873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b="1" spc="20">
              <a:latin typeface="+mj-lt"/>
            </a:defRPr>
          </a:pPr>
          <a:r>
            <a:rPr lang="en-US" sz="1500" kern="1200" dirty="0">
              <a:solidFill>
                <a:schemeClr val="bg1"/>
              </a:solidFill>
            </a:rPr>
            <a:t>TAB</a:t>
          </a:r>
        </a:p>
      </dsp:txBody>
      <dsp:txXfrm>
        <a:off x="2769127" y="3863988"/>
        <a:ext cx="2374568" cy="487349"/>
      </dsp:txXfrm>
    </dsp:sp>
    <dsp:sp modelId="{1223E777-77CB-4A9A-BF21-12B513842696}">
      <dsp:nvSpPr>
        <dsp:cNvPr id="0" name=""/>
        <dsp:cNvSpPr/>
      </dsp:nvSpPr>
      <dsp:spPr>
        <a:xfrm>
          <a:off x="2803250" y="3561981"/>
          <a:ext cx="2374568" cy="603748"/>
        </a:xfrm>
        <a:prstGeom prst="rect">
          <a:avLst/>
        </a:prstGeom>
        <a:noFill/>
        <a:ln>
          <a:noFill/>
        </a:ln>
        <a:effectLst/>
      </dsp:spPr>
      <dsp:style>
        <a:lnRef idx="0">
          <a:scrgbClr r="0" g="0" b="0"/>
        </a:lnRef>
        <a:fillRef idx="0">
          <a:scrgbClr r="0" g="0" b="0"/>
        </a:fillRef>
        <a:effectRef idx="0">
          <a:scrgbClr r="0" g="0" b="0"/>
        </a:effectRef>
        <a:fontRef idx="minor"/>
      </dsp:style>
    </dsp:sp>
    <dsp:sp modelId="{418E44D8-60E4-4008-9F09-1A652C62E8A6}">
      <dsp:nvSpPr>
        <dsp:cNvPr id="0" name=""/>
        <dsp:cNvSpPr/>
      </dsp:nvSpPr>
      <dsp:spPr>
        <a:xfrm>
          <a:off x="5662896" y="-174171"/>
          <a:ext cx="2194559" cy="4166945"/>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t="-7000" b="-7000"/>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B5C14B8-8D61-4009-9F8C-194486F530FA}">
      <dsp:nvSpPr>
        <dsp:cNvPr id="0" name=""/>
        <dsp:cNvSpPr/>
      </dsp:nvSpPr>
      <dsp:spPr>
        <a:xfrm>
          <a:off x="5553095" y="3863988"/>
          <a:ext cx="2374568" cy="4873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b="1" spc="20">
              <a:latin typeface="+mj-lt"/>
            </a:defRPr>
          </a:pPr>
          <a:r>
            <a:rPr lang="en-US" sz="1500" kern="1200" dirty="0">
              <a:solidFill>
                <a:schemeClr val="bg1"/>
              </a:solidFill>
            </a:rPr>
            <a:t>SETTINGS. When click the three horizontal dots</a:t>
          </a:r>
        </a:p>
      </dsp:txBody>
      <dsp:txXfrm>
        <a:off x="5553095" y="3863988"/>
        <a:ext cx="2374568" cy="487349"/>
      </dsp:txXfrm>
    </dsp:sp>
    <dsp:sp modelId="{EE420F84-477D-4635-BEF8-66426E9A259D}">
      <dsp:nvSpPr>
        <dsp:cNvPr id="0" name=""/>
        <dsp:cNvSpPr/>
      </dsp:nvSpPr>
      <dsp:spPr>
        <a:xfrm>
          <a:off x="5593368" y="3630221"/>
          <a:ext cx="2374568" cy="603748"/>
        </a:xfrm>
        <a:prstGeom prst="rect">
          <a:avLst/>
        </a:prstGeom>
        <a:noFill/>
        <a:ln>
          <a:noFill/>
        </a:ln>
        <a:effectLst/>
      </dsp:spPr>
      <dsp:style>
        <a:lnRef idx="0">
          <a:scrgbClr r="0" g="0" b="0"/>
        </a:lnRef>
        <a:fillRef idx="0">
          <a:scrgbClr r="0" g="0" b="0"/>
        </a:fillRef>
        <a:effectRef idx="0">
          <a:scrgbClr r="0" g="0" b="0"/>
        </a:effectRef>
        <a:fontRef idx="minor"/>
      </dsp:style>
    </dsp:sp>
    <dsp:sp modelId="{04A8E640-7EB5-4EF2-8C83-19A3E5328324}">
      <dsp:nvSpPr>
        <dsp:cNvPr id="0" name=""/>
        <dsp:cNvSpPr/>
      </dsp:nvSpPr>
      <dsp:spPr>
        <a:xfrm>
          <a:off x="8493966" y="-220268"/>
          <a:ext cx="2194559" cy="4351332"/>
        </a:xfrm>
        <a:prstGeom prst="rect">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t="-25000" b="-25000"/>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9C5F495-3DD9-41C8-99AE-150A333447D0}">
      <dsp:nvSpPr>
        <dsp:cNvPr id="0" name=""/>
        <dsp:cNvSpPr/>
      </dsp:nvSpPr>
      <dsp:spPr>
        <a:xfrm>
          <a:off x="8308426" y="3863988"/>
          <a:ext cx="2374568" cy="4873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b="1" spc="20">
              <a:latin typeface="+mj-lt"/>
            </a:defRPr>
          </a:pPr>
          <a:r>
            <a:rPr lang="en-US" sz="1500" kern="1200" dirty="0">
              <a:solidFill>
                <a:schemeClr val="bg1"/>
              </a:solidFill>
            </a:rPr>
            <a:t>TEXT SIZE</a:t>
          </a:r>
        </a:p>
      </dsp:txBody>
      <dsp:txXfrm>
        <a:off x="8308426" y="3863988"/>
        <a:ext cx="2374568" cy="487349"/>
      </dsp:txXfrm>
    </dsp:sp>
    <dsp:sp modelId="{5A7600AF-A34B-4D03-B3D6-B3C760AE8E06}">
      <dsp:nvSpPr>
        <dsp:cNvPr id="0" name=""/>
        <dsp:cNvSpPr/>
      </dsp:nvSpPr>
      <dsp:spPr>
        <a:xfrm>
          <a:off x="8383486" y="3676318"/>
          <a:ext cx="2374568" cy="603748"/>
        </a:xfrm>
        <a:prstGeom prst="rect">
          <a:avLst/>
        </a:prstGeom>
        <a:noFill/>
        <a:ln>
          <a:noFill/>
        </a:ln>
        <a:effectLst/>
      </dsp:spPr>
      <dsp:style>
        <a:lnRef idx="0">
          <a:scrgbClr r="0" g="0" b="0"/>
        </a:lnRef>
        <a:fillRef idx="0">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073D5B-7ADA-4F8B-AD34-0BE114905A44}">
      <dsp:nvSpPr>
        <dsp:cNvPr id="0" name=""/>
        <dsp:cNvSpPr/>
      </dsp:nvSpPr>
      <dsp:spPr>
        <a:xfrm>
          <a:off x="212895" y="504654"/>
          <a:ext cx="2194559" cy="4084770"/>
        </a:xfrm>
        <a:prstGeom prst="rect">
          <a:avLst/>
        </a:prstGeom>
        <a:blipFill>
          <a:blip xmlns:r="http://schemas.openxmlformats.org/officeDocument/2006/relationships" r:embed="rId1"/>
          <a:srcRect/>
          <a:stretch>
            <a:fillRect t="-5000" b="-5000"/>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DFAF16A-4FD0-49F4-8593-32E9A31A4FF7}">
      <dsp:nvSpPr>
        <dsp:cNvPr id="0" name=""/>
        <dsp:cNvSpPr/>
      </dsp:nvSpPr>
      <dsp:spPr>
        <a:xfrm>
          <a:off x="13589" y="3606282"/>
          <a:ext cx="2374366" cy="5754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defRPr b="1" spc="20">
              <a:latin typeface="+mj-lt"/>
            </a:defRPr>
          </a:pPr>
          <a:r>
            <a:rPr lang="en-US" sz="1800" kern="1200" dirty="0">
              <a:solidFill>
                <a:schemeClr val="bg1"/>
              </a:solidFill>
            </a:rPr>
            <a:t>ORDER</a:t>
          </a:r>
          <a:r>
            <a:rPr lang="en-US" sz="1800" kern="1200" baseline="0" dirty="0">
              <a:solidFill>
                <a:schemeClr val="bg1"/>
              </a:solidFill>
            </a:rPr>
            <a:t> DATE</a:t>
          </a:r>
          <a:endParaRPr lang="en-US" sz="1800" kern="1200" dirty="0">
            <a:solidFill>
              <a:schemeClr val="bg1"/>
            </a:solidFill>
          </a:endParaRPr>
        </a:p>
      </dsp:txBody>
      <dsp:txXfrm>
        <a:off x="13589" y="3606282"/>
        <a:ext cx="2374366" cy="575498"/>
      </dsp:txXfrm>
    </dsp:sp>
    <dsp:sp modelId="{7D166BBB-55AF-452C-B9A0-94A1EE55FF4F}">
      <dsp:nvSpPr>
        <dsp:cNvPr id="0" name=""/>
        <dsp:cNvSpPr/>
      </dsp:nvSpPr>
      <dsp:spPr>
        <a:xfrm>
          <a:off x="13589" y="4001724"/>
          <a:ext cx="2374366" cy="712950"/>
        </a:xfrm>
        <a:prstGeom prst="rect">
          <a:avLst/>
        </a:prstGeom>
        <a:noFill/>
        <a:ln>
          <a:noFill/>
        </a:ln>
        <a:effectLst/>
      </dsp:spPr>
      <dsp:style>
        <a:lnRef idx="0">
          <a:scrgbClr r="0" g="0" b="0"/>
        </a:lnRef>
        <a:fillRef idx="0">
          <a:scrgbClr r="0" g="0" b="0"/>
        </a:fillRef>
        <a:effectRef idx="0">
          <a:scrgbClr r="0" g="0" b="0"/>
        </a:effectRef>
        <a:fontRef idx="minor"/>
      </dsp:style>
    </dsp:sp>
    <dsp:sp modelId="{25238F18-07B8-41D8-8BD9-9F8514E8F9C4}">
      <dsp:nvSpPr>
        <dsp:cNvPr id="0" name=""/>
        <dsp:cNvSpPr/>
      </dsp:nvSpPr>
      <dsp:spPr>
        <a:xfrm>
          <a:off x="2913849" y="454233"/>
          <a:ext cx="2194559" cy="4360543"/>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t="-15000" b="-15000"/>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66F95BB-E9D9-40E2-AB9F-99D5F69BA82A}">
      <dsp:nvSpPr>
        <dsp:cNvPr id="0" name=""/>
        <dsp:cNvSpPr/>
      </dsp:nvSpPr>
      <dsp:spPr>
        <a:xfrm>
          <a:off x="2803470" y="3675225"/>
          <a:ext cx="2374366" cy="5754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defRPr b="1" spc="20">
              <a:latin typeface="+mj-lt"/>
            </a:defRPr>
          </a:pPr>
          <a:r>
            <a:rPr lang="en-US" sz="1800" kern="1200" dirty="0">
              <a:solidFill>
                <a:schemeClr val="bg1"/>
              </a:solidFill>
            </a:rPr>
            <a:t>ORDERBY</a:t>
          </a:r>
        </a:p>
      </dsp:txBody>
      <dsp:txXfrm>
        <a:off x="2803470" y="3675225"/>
        <a:ext cx="2374366" cy="575498"/>
      </dsp:txXfrm>
    </dsp:sp>
    <dsp:sp modelId="{1223E777-77CB-4A9A-BF21-12B513842696}">
      <dsp:nvSpPr>
        <dsp:cNvPr id="0" name=""/>
        <dsp:cNvSpPr/>
      </dsp:nvSpPr>
      <dsp:spPr>
        <a:xfrm>
          <a:off x="2803470" y="4070667"/>
          <a:ext cx="2374366" cy="712950"/>
        </a:xfrm>
        <a:prstGeom prst="rect">
          <a:avLst/>
        </a:prstGeom>
        <a:noFill/>
        <a:ln>
          <a:noFill/>
        </a:ln>
        <a:effectLst/>
      </dsp:spPr>
      <dsp:style>
        <a:lnRef idx="0">
          <a:scrgbClr r="0" g="0" b="0"/>
        </a:lnRef>
        <a:fillRef idx="0">
          <a:scrgbClr r="0" g="0" b="0"/>
        </a:fillRef>
        <a:effectRef idx="0">
          <a:scrgbClr r="0" g="0" b="0"/>
        </a:effectRef>
        <a:fontRef idx="minor"/>
      </dsp:style>
    </dsp:sp>
    <dsp:sp modelId="{418E44D8-60E4-4008-9F09-1A652C62E8A6}">
      <dsp:nvSpPr>
        <dsp:cNvPr id="0" name=""/>
        <dsp:cNvSpPr/>
      </dsp:nvSpPr>
      <dsp:spPr>
        <a:xfrm>
          <a:off x="5662777" y="406491"/>
          <a:ext cx="2194559" cy="4414983"/>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t="-4000" b="-4000"/>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B5C14B8-8D61-4009-9F8C-194486F530FA}">
      <dsp:nvSpPr>
        <dsp:cNvPr id="0" name=""/>
        <dsp:cNvSpPr/>
      </dsp:nvSpPr>
      <dsp:spPr>
        <a:xfrm>
          <a:off x="5519745" y="4368309"/>
          <a:ext cx="2374366" cy="5754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defRPr b="1" spc="20">
              <a:latin typeface="+mj-lt"/>
            </a:defRPr>
          </a:pPr>
          <a:r>
            <a:rPr lang="en-US" sz="1800" kern="1200" dirty="0">
              <a:solidFill>
                <a:schemeClr val="bg1"/>
              </a:solidFill>
            </a:rPr>
            <a:t>FROM DATE</a:t>
          </a:r>
        </a:p>
      </dsp:txBody>
      <dsp:txXfrm>
        <a:off x="5519745" y="4368309"/>
        <a:ext cx="2374366" cy="575498"/>
      </dsp:txXfrm>
    </dsp:sp>
    <dsp:sp modelId="{EE420F84-477D-4635-BEF8-66426E9A259D}">
      <dsp:nvSpPr>
        <dsp:cNvPr id="0" name=""/>
        <dsp:cNvSpPr/>
      </dsp:nvSpPr>
      <dsp:spPr>
        <a:xfrm>
          <a:off x="5593350" y="4084277"/>
          <a:ext cx="2374366" cy="712950"/>
        </a:xfrm>
        <a:prstGeom prst="rect">
          <a:avLst/>
        </a:prstGeom>
        <a:noFill/>
        <a:ln>
          <a:noFill/>
        </a:ln>
        <a:effectLst/>
      </dsp:spPr>
      <dsp:style>
        <a:lnRef idx="0">
          <a:scrgbClr r="0" g="0" b="0"/>
        </a:lnRef>
        <a:fillRef idx="0">
          <a:scrgbClr r="0" g="0" b="0"/>
        </a:fillRef>
        <a:effectRef idx="0">
          <a:scrgbClr r="0" g="0" b="0"/>
        </a:effectRef>
        <a:fontRef idx="minor"/>
      </dsp:style>
    </dsp:sp>
    <dsp:sp modelId="{04A8E640-7EB5-4EF2-8C83-19A3E5328324}">
      <dsp:nvSpPr>
        <dsp:cNvPr id="0" name=""/>
        <dsp:cNvSpPr/>
      </dsp:nvSpPr>
      <dsp:spPr>
        <a:xfrm>
          <a:off x="8308651" y="420374"/>
          <a:ext cx="2194559" cy="4381204"/>
        </a:xfrm>
        <a:prstGeom prst="rect">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t="-7000" b="-7000"/>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9C5F495-3DD9-41C8-99AE-150A333447D0}">
      <dsp:nvSpPr>
        <dsp:cNvPr id="0" name=""/>
        <dsp:cNvSpPr/>
      </dsp:nvSpPr>
      <dsp:spPr>
        <a:xfrm>
          <a:off x="8383231" y="3680391"/>
          <a:ext cx="2374366" cy="5754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defRPr b="1" spc="20">
              <a:latin typeface="+mj-lt"/>
            </a:defRPr>
          </a:pPr>
          <a:r>
            <a:rPr lang="en-US" sz="1800" kern="1200" dirty="0">
              <a:solidFill>
                <a:schemeClr val="bg1"/>
              </a:solidFill>
            </a:rPr>
            <a:t>SETTINGS</a:t>
          </a:r>
        </a:p>
      </dsp:txBody>
      <dsp:txXfrm>
        <a:off x="8383231" y="3680391"/>
        <a:ext cx="2374366" cy="575498"/>
      </dsp:txXfrm>
    </dsp:sp>
    <dsp:sp modelId="{5A7600AF-A34B-4D03-B3D6-B3C760AE8E06}">
      <dsp:nvSpPr>
        <dsp:cNvPr id="0" name=""/>
        <dsp:cNvSpPr/>
      </dsp:nvSpPr>
      <dsp:spPr>
        <a:xfrm>
          <a:off x="8383231" y="4075832"/>
          <a:ext cx="2374366" cy="712950"/>
        </a:xfrm>
        <a:prstGeom prst="rect">
          <a:avLst/>
        </a:prstGeom>
        <a:noFill/>
        <a:ln>
          <a:noFill/>
        </a:ln>
        <a:effectLst/>
      </dsp:spPr>
      <dsp:style>
        <a:lnRef idx="0">
          <a:scrgbClr r="0" g="0" b="0"/>
        </a:lnRef>
        <a:fillRef idx="0">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7F3A5F3-4B79-4544-970F-9B77D5D667F1}">
      <dsp:nvSpPr>
        <dsp:cNvPr id="0" name=""/>
        <dsp:cNvSpPr/>
      </dsp:nvSpPr>
      <dsp:spPr>
        <a:xfrm rot="5400000">
          <a:off x="-144690" y="146350"/>
          <a:ext cx="964603" cy="675222"/>
        </a:xfrm>
        <a:prstGeom prst="chevron">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t>1</a:t>
          </a:r>
        </a:p>
      </dsp:txBody>
      <dsp:txXfrm rot="-5400000">
        <a:off x="1" y="339270"/>
        <a:ext cx="675222" cy="289381"/>
      </dsp:txXfrm>
    </dsp:sp>
    <dsp:sp modelId="{F76A7332-91A4-4293-9C14-52AED5BFBDC8}">
      <dsp:nvSpPr>
        <dsp:cNvPr id="0" name=""/>
        <dsp:cNvSpPr/>
      </dsp:nvSpPr>
      <dsp:spPr>
        <a:xfrm rot="5400000">
          <a:off x="5281915" y="-4605033"/>
          <a:ext cx="626992" cy="9840377"/>
        </a:xfrm>
        <a:prstGeom prst="round2Same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2456" tIns="8255" rIns="8255" bIns="8255" numCol="1" spcCol="1270" anchor="ctr" anchorCtr="0">
          <a:noAutofit/>
        </a:bodyPr>
        <a:lstStyle/>
        <a:p>
          <a:pPr marL="114300" lvl="1" indent="-114300" algn="l" defTabSz="577850">
            <a:lnSpc>
              <a:spcPct val="90000"/>
            </a:lnSpc>
            <a:spcBef>
              <a:spcPct val="0"/>
            </a:spcBef>
            <a:spcAft>
              <a:spcPct val="15000"/>
            </a:spcAft>
            <a:buChar char="•"/>
          </a:pPr>
          <a:r>
            <a:rPr lang="en-US" sz="1300" kern="1200" dirty="0"/>
            <a:t>When the application is launched, the MainActivity.java serves as the entry point, displaying the main activity layout (activity_main.xml).</a:t>
          </a:r>
        </a:p>
      </dsp:txBody>
      <dsp:txXfrm rot="-5400000">
        <a:off x="675223" y="32266"/>
        <a:ext cx="9809770" cy="565778"/>
      </dsp:txXfrm>
    </dsp:sp>
    <dsp:sp modelId="{EC8E9361-2925-4769-9CBF-DC2CBA18ABF1}">
      <dsp:nvSpPr>
        <dsp:cNvPr id="0" name=""/>
        <dsp:cNvSpPr/>
      </dsp:nvSpPr>
      <dsp:spPr>
        <a:xfrm rot="5400000">
          <a:off x="-144690" y="992203"/>
          <a:ext cx="964603" cy="675222"/>
        </a:xfrm>
        <a:prstGeom prst="chevron">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t>2</a:t>
          </a:r>
        </a:p>
      </dsp:txBody>
      <dsp:txXfrm rot="-5400000">
        <a:off x="1" y="1185123"/>
        <a:ext cx="675222" cy="289381"/>
      </dsp:txXfrm>
    </dsp:sp>
    <dsp:sp modelId="{A4ACDEAF-DEA1-4205-AEC3-B07A73A07B1D}">
      <dsp:nvSpPr>
        <dsp:cNvPr id="0" name=""/>
        <dsp:cNvSpPr/>
      </dsp:nvSpPr>
      <dsp:spPr>
        <a:xfrm rot="5400000">
          <a:off x="5281915" y="-3759179"/>
          <a:ext cx="626992" cy="9840377"/>
        </a:xfrm>
        <a:prstGeom prst="round2SameRect">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2456" tIns="8255" rIns="8255" bIns="8255" numCol="1" spcCol="1270" anchor="ctr" anchorCtr="0">
          <a:noAutofit/>
        </a:bodyPr>
        <a:lstStyle/>
        <a:p>
          <a:pPr marL="114300" lvl="1" indent="-114300" algn="l" defTabSz="577850">
            <a:lnSpc>
              <a:spcPct val="90000"/>
            </a:lnSpc>
            <a:spcBef>
              <a:spcPct val="0"/>
            </a:spcBef>
            <a:spcAft>
              <a:spcPct val="15000"/>
            </a:spcAft>
            <a:buChar char="•"/>
          </a:pPr>
          <a:r>
            <a:rPr lang="en-US" sz="1300" kern="1200" dirty="0"/>
            <a:t>The main activity layout (activity_main.xml) includes an app bar or toolbar (app_bar_main.xml) and a content area (content_main.xml) where the news fragments will be displayed.</a:t>
          </a:r>
        </a:p>
      </dsp:txBody>
      <dsp:txXfrm rot="-5400000">
        <a:off x="675223" y="878120"/>
        <a:ext cx="9809770" cy="565778"/>
      </dsp:txXfrm>
    </dsp:sp>
    <dsp:sp modelId="{8372214A-9293-40F9-94BC-7F725D69F3BF}">
      <dsp:nvSpPr>
        <dsp:cNvPr id="0" name=""/>
        <dsp:cNvSpPr/>
      </dsp:nvSpPr>
      <dsp:spPr>
        <a:xfrm rot="5400000">
          <a:off x="-144690" y="1838057"/>
          <a:ext cx="964603" cy="675222"/>
        </a:xfrm>
        <a:prstGeom prst="chevron">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t>3</a:t>
          </a:r>
        </a:p>
      </dsp:txBody>
      <dsp:txXfrm rot="-5400000">
        <a:off x="1" y="2030977"/>
        <a:ext cx="675222" cy="289381"/>
      </dsp:txXfrm>
    </dsp:sp>
    <dsp:sp modelId="{EC80113C-77FE-41AE-96A5-2553017D5DC5}">
      <dsp:nvSpPr>
        <dsp:cNvPr id="0" name=""/>
        <dsp:cNvSpPr/>
      </dsp:nvSpPr>
      <dsp:spPr>
        <a:xfrm rot="5400000">
          <a:off x="5281915" y="-2913325"/>
          <a:ext cx="626992" cy="9840377"/>
        </a:xfrm>
        <a:prstGeom prst="round2SameRect">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2456" tIns="8255" rIns="8255" bIns="8255" numCol="1" spcCol="1270" anchor="ctr" anchorCtr="0">
          <a:noAutofit/>
        </a:bodyPr>
        <a:lstStyle/>
        <a:p>
          <a:pPr marL="114300" lvl="1" indent="-114300" algn="l" defTabSz="577850">
            <a:lnSpc>
              <a:spcPct val="90000"/>
            </a:lnSpc>
            <a:spcBef>
              <a:spcPct val="0"/>
            </a:spcBef>
            <a:spcAft>
              <a:spcPct val="15000"/>
            </a:spcAft>
            <a:buChar char="•"/>
          </a:pPr>
          <a:r>
            <a:rPr lang="en-US" sz="1300" kern="1200" dirty="0"/>
            <a:t>The app bar or toolbar (app_bar_main.xml) contains menu items defined in the menu directory, such as the main menu (main.xml) and the navigation drawer menu (activity_main_drawer.xml).</a:t>
          </a:r>
        </a:p>
      </dsp:txBody>
      <dsp:txXfrm rot="-5400000">
        <a:off x="675223" y="1723974"/>
        <a:ext cx="9809770" cy="565778"/>
      </dsp:txXfrm>
    </dsp:sp>
    <dsp:sp modelId="{8360E749-44B5-4777-80CF-3E5E74C20435}">
      <dsp:nvSpPr>
        <dsp:cNvPr id="0" name=""/>
        <dsp:cNvSpPr/>
      </dsp:nvSpPr>
      <dsp:spPr>
        <a:xfrm rot="5400000">
          <a:off x="-144690" y="2683911"/>
          <a:ext cx="964603" cy="675222"/>
        </a:xfrm>
        <a:prstGeom prst="chevron">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t>4</a:t>
          </a:r>
        </a:p>
      </dsp:txBody>
      <dsp:txXfrm rot="-5400000">
        <a:off x="1" y="2876831"/>
        <a:ext cx="675222" cy="289381"/>
      </dsp:txXfrm>
    </dsp:sp>
    <dsp:sp modelId="{25E0E5A3-7FF5-4BC6-9925-DF948070AEA2}">
      <dsp:nvSpPr>
        <dsp:cNvPr id="0" name=""/>
        <dsp:cNvSpPr/>
      </dsp:nvSpPr>
      <dsp:spPr>
        <a:xfrm rot="5400000">
          <a:off x="5281915" y="-2067471"/>
          <a:ext cx="626992" cy="9840377"/>
        </a:xfrm>
        <a:prstGeom prst="round2Same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2456" tIns="8255" rIns="8255" bIns="8255" numCol="1" spcCol="1270" anchor="ctr" anchorCtr="0">
          <a:noAutofit/>
        </a:bodyPr>
        <a:lstStyle/>
        <a:p>
          <a:pPr marL="114300" lvl="1" indent="-114300" algn="l" defTabSz="577850">
            <a:lnSpc>
              <a:spcPct val="90000"/>
            </a:lnSpc>
            <a:spcBef>
              <a:spcPct val="0"/>
            </a:spcBef>
            <a:spcAft>
              <a:spcPct val="15000"/>
            </a:spcAft>
            <a:buChar char="•"/>
          </a:pPr>
          <a:r>
            <a:rPr lang="en-US" sz="1300" kern="1200"/>
            <a:t>The navigation drawer menu (activity_main_drawer.xml) allows users to select different categories of news, such as Business, Culture, Science, etc. These categories are represented by fragments like BusinessFragment.java, CultureFragment.java, ScienceFragment.java, etc.</a:t>
          </a:r>
        </a:p>
      </dsp:txBody>
      <dsp:txXfrm rot="-5400000">
        <a:off x="675223" y="2569828"/>
        <a:ext cx="9809770" cy="565778"/>
      </dsp:txXfrm>
    </dsp:sp>
    <dsp:sp modelId="{03855092-E5ED-466A-A8ED-39E2282E8289}">
      <dsp:nvSpPr>
        <dsp:cNvPr id="0" name=""/>
        <dsp:cNvSpPr/>
      </dsp:nvSpPr>
      <dsp:spPr>
        <a:xfrm rot="5400000">
          <a:off x="-144690" y="3529765"/>
          <a:ext cx="964603" cy="675222"/>
        </a:xfrm>
        <a:prstGeom prst="chevron">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t>5</a:t>
          </a:r>
        </a:p>
      </dsp:txBody>
      <dsp:txXfrm rot="-5400000">
        <a:off x="1" y="3722685"/>
        <a:ext cx="675222" cy="289381"/>
      </dsp:txXfrm>
    </dsp:sp>
    <dsp:sp modelId="{B645E8F6-BA5F-4A94-B43F-0C0A97A8B029}">
      <dsp:nvSpPr>
        <dsp:cNvPr id="0" name=""/>
        <dsp:cNvSpPr/>
      </dsp:nvSpPr>
      <dsp:spPr>
        <a:xfrm rot="5400000">
          <a:off x="5281915" y="-1221617"/>
          <a:ext cx="626992" cy="9840377"/>
        </a:xfrm>
        <a:prstGeom prst="round2SameRect">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2456" tIns="8255" rIns="8255" bIns="8255" numCol="1" spcCol="1270" anchor="ctr" anchorCtr="0">
          <a:noAutofit/>
        </a:bodyPr>
        <a:lstStyle/>
        <a:p>
          <a:pPr marL="114300" lvl="1" indent="-114300" algn="l" defTabSz="577850">
            <a:lnSpc>
              <a:spcPct val="90000"/>
            </a:lnSpc>
            <a:spcBef>
              <a:spcPct val="0"/>
            </a:spcBef>
            <a:spcAft>
              <a:spcPct val="15000"/>
            </a:spcAft>
            <a:buChar char="•"/>
          </a:pPr>
          <a:r>
            <a:rPr lang="en-US" sz="1300" kern="1200" dirty="0"/>
            <a:t>When a category is selected from the navigation drawer, the corresponding fragment (e.g., BusinessFragment.java) is loaded and displayed in the content area (content_main.xml) of the main activity</a:t>
          </a:r>
        </a:p>
      </dsp:txBody>
      <dsp:txXfrm rot="-5400000">
        <a:off x="675223" y="3415682"/>
        <a:ext cx="9809770" cy="56577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414F6CB-DE9E-4662-8675-D6464C77CB19}">
      <dsp:nvSpPr>
        <dsp:cNvPr id="0" name=""/>
        <dsp:cNvSpPr/>
      </dsp:nvSpPr>
      <dsp:spPr>
        <a:xfrm rot="5400000">
          <a:off x="-144690" y="146350"/>
          <a:ext cx="964603" cy="675222"/>
        </a:xfrm>
        <a:prstGeom prst="chevron">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t>6</a:t>
          </a:r>
        </a:p>
      </dsp:txBody>
      <dsp:txXfrm rot="-5400000">
        <a:off x="1" y="339270"/>
        <a:ext cx="675222" cy="289381"/>
      </dsp:txXfrm>
    </dsp:sp>
    <dsp:sp modelId="{C5D25C04-9AD0-4E39-8EC6-F847F137A496}">
      <dsp:nvSpPr>
        <dsp:cNvPr id="0" name=""/>
        <dsp:cNvSpPr/>
      </dsp:nvSpPr>
      <dsp:spPr>
        <a:xfrm rot="5400000">
          <a:off x="5281915" y="-4605033"/>
          <a:ext cx="626992" cy="9840377"/>
        </a:xfrm>
        <a:prstGeom prst="round2Same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0904" tIns="10795" rIns="10795" bIns="10795" numCol="1" spcCol="1270" anchor="ctr" anchorCtr="0">
          <a:noAutofit/>
        </a:bodyPr>
        <a:lstStyle/>
        <a:p>
          <a:pPr marL="171450" lvl="1" indent="-171450" algn="l" defTabSz="755650">
            <a:lnSpc>
              <a:spcPct val="90000"/>
            </a:lnSpc>
            <a:spcBef>
              <a:spcPct val="0"/>
            </a:spcBef>
            <a:spcAft>
              <a:spcPct val="15000"/>
            </a:spcAft>
            <a:buChar char="•"/>
          </a:pPr>
          <a:r>
            <a:rPr lang="en-US" sz="1700" kern="1200" dirty="0"/>
            <a:t>The news articles within each category are displayed using a </a:t>
          </a:r>
          <a:r>
            <a:rPr lang="en-US" sz="1700" kern="1200" dirty="0" err="1"/>
            <a:t>RecyclerView</a:t>
          </a:r>
          <a:r>
            <a:rPr lang="en-US" sz="1700" kern="1200" dirty="0"/>
            <a:t>, and the NewsAdapter.java class is responsible for binding the news data to the </a:t>
          </a:r>
          <a:r>
            <a:rPr lang="en-US" sz="1700" kern="1200" dirty="0" err="1"/>
            <a:t>RecyclerView</a:t>
          </a:r>
          <a:r>
            <a:rPr lang="en-US" sz="1700" kern="1200" dirty="0"/>
            <a:t>.</a:t>
          </a:r>
        </a:p>
      </dsp:txBody>
      <dsp:txXfrm rot="-5400000">
        <a:off x="675223" y="32266"/>
        <a:ext cx="9809770" cy="565778"/>
      </dsp:txXfrm>
    </dsp:sp>
    <dsp:sp modelId="{52FE952C-2202-4394-91B2-E5EFAE19738F}">
      <dsp:nvSpPr>
        <dsp:cNvPr id="0" name=""/>
        <dsp:cNvSpPr/>
      </dsp:nvSpPr>
      <dsp:spPr>
        <a:xfrm rot="5400000">
          <a:off x="-144690" y="992203"/>
          <a:ext cx="964603" cy="675222"/>
        </a:xfrm>
        <a:prstGeom prst="chevron">
          <a:avLst/>
        </a:prstGeom>
        <a:solidFill>
          <a:schemeClr val="accent2">
            <a:hueOff val="1540825"/>
            <a:satOff val="0"/>
            <a:lumOff val="4657"/>
            <a:alphaOff val="0"/>
          </a:schemeClr>
        </a:solidFill>
        <a:ln w="12700" cap="flat" cmpd="sng" algn="ctr">
          <a:solidFill>
            <a:schemeClr val="accent2">
              <a:hueOff val="1540825"/>
              <a:satOff val="0"/>
              <a:lumOff val="4657"/>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t>7</a:t>
          </a:r>
        </a:p>
      </dsp:txBody>
      <dsp:txXfrm rot="-5400000">
        <a:off x="1" y="1185123"/>
        <a:ext cx="675222" cy="289381"/>
      </dsp:txXfrm>
    </dsp:sp>
    <dsp:sp modelId="{3283CDFF-13D5-4452-8414-FD118AC65498}">
      <dsp:nvSpPr>
        <dsp:cNvPr id="0" name=""/>
        <dsp:cNvSpPr/>
      </dsp:nvSpPr>
      <dsp:spPr>
        <a:xfrm rot="5400000">
          <a:off x="5281915" y="-3759179"/>
          <a:ext cx="626992" cy="9840377"/>
        </a:xfrm>
        <a:prstGeom prst="round2SameRect">
          <a:avLst/>
        </a:prstGeom>
        <a:solidFill>
          <a:schemeClr val="lt1">
            <a:alpha val="90000"/>
            <a:hueOff val="0"/>
            <a:satOff val="0"/>
            <a:lumOff val="0"/>
            <a:alphaOff val="0"/>
          </a:schemeClr>
        </a:solidFill>
        <a:ln w="12700" cap="flat" cmpd="sng" algn="ctr">
          <a:solidFill>
            <a:schemeClr val="accent2">
              <a:hueOff val="1540825"/>
              <a:satOff val="0"/>
              <a:lumOff val="4657"/>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0904" tIns="10795" rIns="10795" bIns="10795" numCol="1" spcCol="1270" anchor="ctr" anchorCtr="0">
          <a:noAutofit/>
        </a:bodyPr>
        <a:lstStyle/>
        <a:p>
          <a:pPr marL="171450" lvl="1" indent="-171450" algn="l" defTabSz="755650">
            <a:lnSpc>
              <a:spcPct val="90000"/>
            </a:lnSpc>
            <a:spcBef>
              <a:spcPct val="0"/>
            </a:spcBef>
            <a:spcAft>
              <a:spcPct val="15000"/>
            </a:spcAft>
            <a:buChar char="•"/>
          </a:pPr>
          <a:r>
            <a:rPr lang="en-US" sz="1700" kern="1200" dirty="0"/>
            <a:t>Users can scroll through the news articles within a category and click on an article to view its details or read the full article.</a:t>
          </a:r>
        </a:p>
      </dsp:txBody>
      <dsp:txXfrm rot="-5400000">
        <a:off x="675223" y="878120"/>
        <a:ext cx="9809770" cy="565778"/>
      </dsp:txXfrm>
    </dsp:sp>
    <dsp:sp modelId="{6E43EC4C-0677-4CC1-BF3C-99D3EF856A33}">
      <dsp:nvSpPr>
        <dsp:cNvPr id="0" name=""/>
        <dsp:cNvSpPr/>
      </dsp:nvSpPr>
      <dsp:spPr>
        <a:xfrm rot="5400000">
          <a:off x="-144690" y="1838057"/>
          <a:ext cx="964603" cy="675222"/>
        </a:xfrm>
        <a:prstGeom prst="chevron">
          <a:avLst/>
        </a:prstGeom>
        <a:solidFill>
          <a:schemeClr val="accent2">
            <a:hueOff val="3081649"/>
            <a:satOff val="0"/>
            <a:lumOff val="9314"/>
            <a:alphaOff val="0"/>
          </a:schemeClr>
        </a:solidFill>
        <a:ln w="12700" cap="flat" cmpd="sng" algn="ctr">
          <a:solidFill>
            <a:schemeClr val="accent2">
              <a:hueOff val="3081649"/>
              <a:satOff val="0"/>
              <a:lumOff val="9314"/>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t>8</a:t>
          </a:r>
        </a:p>
      </dsp:txBody>
      <dsp:txXfrm rot="-5400000">
        <a:off x="1" y="2030977"/>
        <a:ext cx="675222" cy="289381"/>
      </dsp:txXfrm>
    </dsp:sp>
    <dsp:sp modelId="{EE29D9AE-4D7A-4DEB-9270-34B9CB0CE105}">
      <dsp:nvSpPr>
        <dsp:cNvPr id="0" name=""/>
        <dsp:cNvSpPr/>
      </dsp:nvSpPr>
      <dsp:spPr>
        <a:xfrm rot="5400000">
          <a:off x="5281915" y="-2913325"/>
          <a:ext cx="626992" cy="9840377"/>
        </a:xfrm>
        <a:prstGeom prst="round2SameRect">
          <a:avLst/>
        </a:prstGeom>
        <a:solidFill>
          <a:schemeClr val="lt1">
            <a:alpha val="90000"/>
            <a:hueOff val="0"/>
            <a:satOff val="0"/>
            <a:lumOff val="0"/>
            <a:alphaOff val="0"/>
          </a:schemeClr>
        </a:solidFill>
        <a:ln w="12700" cap="flat" cmpd="sng" algn="ctr">
          <a:solidFill>
            <a:schemeClr val="accent2">
              <a:hueOff val="3081649"/>
              <a:satOff val="0"/>
              <a:lumOff val="9314"/>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0904" tIns="10795" rIns="10795" bIns="10795" numCol="1" spcCol="1270" anchor="ctr" anchorCtr="0">
          <a:noAutofit/>
        </a:bodyPr>
        <a:lstStyle/>
        <a:p>
          <a:pPr marL="171450" lvl="1" indent="-171450" algn="l" defTabSz="755650">
            <a:lnSpc>
              <a:spcPct val="90000"/>
            </a:lnSpc>
            <a:spcBef>
              <a:spcPct val="0"/>
            </a:spcBef>
            <a:spcAft>
              <a:spcPct val="15000"/>
            </a:spcAft>
            <a:buChar char="•"/>
          </a:pPr>
          <a:r>
            <a:rPr lang="en-US" sz="1700" kern="1200" dirty="0"/>
            <a:t>The app bar or toolbar (app_bar_main.xml) contains menu items defined in the menu directory, such as the main menu (main.xml) and the navigation drawer menu (activity_main_drawer.xml).</a:t>
          </a:r>
        </a:p>
      </dsp:txBody>
      <dsp:txXfrm rot="-5400000">
        <a:off x="675223" y="1723974"/>
        <a:ext cx="9809770" cy="565778"/>
      </dsp:txXfrm>
    </dsp:sp>
    <dsp:sp modelId="{CB5B6E8F-C6E9-4AA2-A4F8-C165B3EC56F8}">
      <dsp:nvSpPr>
        <dsp:cNvPr id="0" name=""/>
        <dsp:cNvSpPr/>
      </dsp:nvSpPr>
      <dsp:spPr>
        <a:xfrm rot="5400000">
          <a:off x="-144690" y="2683911"/>
          <a:ext cx="964603" cy="675222"/>
        </a:xfrm>
        <a:prstGeom prst="chevron">
          <a:avLst/>
        </a:prstGeom>
        <a:solidFill>
          <a:schemeClr val="accent2">
            <a:hueOff val="4622474"/>
            <a:satOff val="0"/>
            <a:lumOff val="13971"/>
            <a:alphaOff val="0"/>
          </a:schemeClr>
        </a:solidFill>
        <a:ln w="12700" cap="flat" cmpd="sng" algn="ctr">
          <a:solidFill>
            <a:schemeClr val="accent2">
              <a:hueOff val="4622474"/>
              <a:satOff val="0"/>
              <a:lumOff val="1397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t>9</a:t>
          </a:r>
        </a:p>
      </dsp:txBody>
      <dsp:txXfrm rot="-5400000">
        <a:off x="1" y="2876831"/>
        <a:ext cx="675222" cy="289381"/>
      </dsp:txXfrm>
    </dsp:sp>
    <dsp:sp modelId="{DE8CB4CF-0C01-47B7-8770-7370794575CA}">
      <dsp:nvSpPr>
        <dsp:cNvPr id="0" name=""/>
        <dsp:cNvSpPr/>
      </dsp:nvSpPr>
      <dsp:spPr>
        <a:xfrm rot="5400000">
          <a:off x="5281915" y="-2067471"/>
          <a:ext cx="626992" cy="9840377"/>
        </a:xfrm>
        <a:prstGeom prst="round2SameRect">
          <a:avLst/>
        </a:prstGeom>
        <a:solidFill>
          <a:schemeClr val="lt1">
            <a:alpha val="90000"/>
            <a:hueOff val="0"/>
            <a:satOff val="0"/>
            <a:lumOff val="0"/>
            <a:alphaOff val="0"/>
          </a:schemeClr>
        </a:solidFill>
        <a:ln w="12700" cap="flat" cmpd="sng" algn="ctr">
          <a:solidFill>
            <a:schemeClr val="accent2">
              <a:hueOff val="4622474"/>
              <a:satOff val="0"/>
              <a:lumOff val="13971"/>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0904" tIns="10795" rIns="10795" bIns="10795" numCol="1" spcCol="1270" anchor="ctr" anchorCtr="0">
          <a:noAutofit/>
        </a:bodyPr>
        <a:lstStyle/>
        <a:p>
          <a:pPr marL="171450" lvl="1" indent="-171450" algn="l" defTabSz="755650">
            <a:lnSpc>
              <a:spcPct val="90000"/>
            </a:lnSpc>
            <a:spcBef>
              <a:spcPct val="0"/>
            </a:spcBef>
            <a:spcAft>
              <a:spcPct val="15000"/>
            </a:spcAft>
            <a:buChar char="•"/>
          </a:pPr>
          <a:r>
            <a:rPr lang="en-US" sz="1700" b="0" i="0" u="none" kern="1200" dirty="0"/>
            <a:t>The Notes pane is a box that appears below each slide. Tap it to add notes. </a:t>
          </a:r>
          <a:endParaRPr lang="en-US" sz="1700" kern="1200" dirty="0"/>
        </a:p>
      </dsp:txBody>
      <dsp:txXfrm rot="-5400000">
        <a:off x="675223" y="2569828"/>
        <a:ext cx="9809770" cy="565778"/>
      </dsp:txXfrm>
    </dsp:sp>
    <dsp:sp modelId="{C6F9B32F-A035-463A-A927-140C7C3C715A}">
      <dsp:nvSpPr>
        <dsp:cNvPr id="0" name=""/>
        <dsp:cNvSpPr/>
      </dsp:nvSpPr>
      <dsp:spPr>
        <a:xfrm rot="5400000">
          <a:off x="-144690" y="3529765"/>
          <a:ext cx="964603" cy="675222"/>
        </a:xfrm>
        <a:prstGeom prst="chevron">
          <a:avLst/>
        </a:prstGeom>
        <a:solidFill>
          <a:schemeClr val="accent2">
            <a:hueOff val="6163298"/>
            <a:satOff val="0"/>
            <a:lumOff val="18628"/>
            <a:alphaOff val="0"/>
          </a:schemeClr>
        </a:solidFill>
        <a:ln w="12700" cap="flat" cmpd="sng" algn="ctr">
          <a:solidFill>
            <a:schemeClr val="accent2">
              <a:hueOff val="6163298"/>
              <a:satOff val="0"/>
              <a:lumOff val="1862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t>10</a:t>
          </a:r>
        </a:p>
      </dsp:txBody>
      <dsp:txXfrm rot="-5400000">
        <a:off x="1" y="3722685"/>
        <a:ext cx="675222" cy="289381"/>
      </dsp:txXfrm>
    </dsp:sp>
    <dsp:sp modelId="{FD0A9C9C-6673-4C00-9474-BA7B988FBA80}">
      <dsp:nvSpPr>
        <dsp:cNvPr id="0" name=""/>
        <dsp:cNvSpPr/>
      </dsp:nvSpPr>
      <dsp:spPr>
        <a:xfrm rot="5400000">
          <a:off x="5281915" y="-1221617"/>
          <a:ext cx="626992" cy="9840377"/>
        </a:xfrm>
        <a:prstGeom prst="round2SameRect">
          <a:avLst/>
        </a:prstGeom>
        <a:solidFill>
          <a:schemeClr val="lt1">
            <a:alpha val="90000"/>
            <a:hueOff val="0"/>
            <a:satOff val="0"/>
            <a:lumOff val="0"/>
            <a:alphaOff val="0"/>
          </a:schemeClr>
        </a:solidFill>
        <a:ln w="12700" cap="flat" cmpd="sng" algn="ctr">
          <a:solidFill>
            <a:schemeClr val="accent2">
              <a:hueOff val="6163298"/>
              <a:satOff val="0"/>
              <a:lumOff val="18628"/>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0904" tIns="10795" rIns="10795" bIns="10795" numCol="1" spcCol="1270" anchor="ctr" anchorCtr="0">
          <a:noAutofit/>
        </a:bodyPr>
        <a:lstStyle/>
        <a:p>
          <a:pPr marL="171450" lvl="1" indent="-171450" algn="l" defTabSz="755650">
            <a:lnSpc>
              <a:spcPct val="90000"/>
            </a:lnSpc>
            <a:spcBef>
              <a:spcPct val="0"/>
            </a:spcBef>
            <a:spcAft>
              <a:spcPct val="15000"/>
            </a:spcAft>
            <a:buChar char="•"/>
          </a:pPr>
          <a:r>
            <a:rPr lang="en-US" sz="1700" b="0" i="0" u="none" kern="1200" dirty="0"/>
            <a:t>If you don’t see the Notes pane or it is completely minimized, click Notes on the task bar across the bottom of the PowerPoint window. </a:t>
          </a:r>
          <a:endParaRPr lang="en-US" sz="1700" kern="1200" dirty="0"/>
        </a:p>
      </dsp:txBody>
      <dsp:txXfrm rot="-5400000">
        <a:off x="675223" y="3415682"/>
        <a:ext cx="9809770" cy="56577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78B7FCC-0E98-4FFA-A764-B53270995FFB}">
      <dsp:nvSpPr>
        <dsp:cNvPr id="0" name=""/>
        <dsp:cNvSpPr/>
      </dsp:nvSpPr>
      <dsp:spPr>
        <a:xfrm>
          <a:off x="0" y="5607"/>
          <a:ext cx="9906000" cy="734730"/>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57EC5EE-961A-48E1-8C84-CC3675BAF7B9}">
      <dsp:nvSpPr>
        <dsp:cNvPr id="0" name=""/>
        <dsp:cNvSpPr/>
      </dsp:nvSpPr>
      <dsp:spPr>
        <a:xfrm>
          <a:off x="222256" y="170921"/>
          <a:ext cx="404101" cy="40410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BA1E421-4F2B-419E-A7DD-FF55F1AE4362}">
      <dsp:nvSpPr>
        <dsp:cNvPr id="0" name=""/>
        <dsp:cNvSpPr/>
      </dsp:nvSpPr>
      <dsp:spPr>
        <a:xfrm>
          <a:off x="1372073" y="5607"/>
          <a:ext cx="633366" cy="734730"/>
        </a:xfrm>
        <a:prstGeom prst="rect">
          <a:avLst/>
        </a:prstGeom>
        <a:solidFill>
          <a:schemeClr val="accent2"/>
        </a:solidFill>
        <a:ln>
          <a:solidFill>
            <a:schemeClr val="accent2"/>
          </a:solidFill>
        </a:ln>
        <a:effectLst/>
      </dsp:spPr>
      <dsp:style>
        <a:lnRef idx="0">
          <a:scrgbClr r="0" g="0" b="0"/>
        </a:lnRef>
        <a:fillRef idx="0">
          <a:scrgbClr r="0" g="0" b="0"/>
        </a:fillRef>
        <a:effectRef idx="0">
          <a:scrgbClr r="0" g="0" b="0"/>
        </a:effectRef>
        <a:fontRef idx="minor"/>
      </dsp:style>
      <dsp:txBody>
        <a:bodyPr spcFirstLastPara="0" vert="horz" wrap="square" lIns="77759" tIns="77759" rIns="77759" bIns="77759" numCol="1" spcCol="1270" anchor="ctr" anchorCtr="0">
          <a:noAutofit/>
        </a:bodyPr>
        <a:lstStyle/>
        <a:p>
          <a:pPr marL="0" lvl="0" indent="0" algn="l" defTabSz="844550">
            <a:lnSpc>
              <a:spcPct val="100000"/>
            </a:lnSpc>
            <a:spcBef>
              <a:spcPct val="0"/>
            </a:spcBef>
            <a:spcAft>
              <a:spcPct val="35000"/>
            </a:spcAft>
            <a:buNone/>
          </a:pPr>
          <a:r>
            <a:rPr lang="en-US" sz="1900" kern="1200"/>
            <a:t>11</a:t>
          </a:r>
        </a:p>
      </dsp:txBody>
      <dsp:txXfrm>
        <a:off x="1372073" y="5607"/>
        <a:ext cx="633366" cy="734730"/>
      </dsp:txXfrm>
    </dsp:sp>
    <dsp:sp modelId="{EF8C001C-65EF-47A4-A930-953744A53404}">
      <dsp:nvSpPr>
        <dsp:cNvPr id="0" name=""/>
        <dsp:cNvSpPr/>
      </dsp:nvSpPr>
      <dsp:spPr>
        <a:xfrm>
          <a:off x="2528899" y="5607"/>
          <a:ext cx="4598856" cy="7347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7759" tIns="77759" rIns="77759" bIns="77759" numCol="1" spcCol="1270" anchor="ctr" anchorCtr="0">
          <a:noAutofit/>
        </a:bodyPr>
        <a:lstStyle/>
        <a:p>
          <a:pPr marL="0" lvl="0" indent="0" algn="l" defTabSz="488950">
            <a:lnSpc>
              <a:spcPct val="100000"/>
            </a:lnSpc>
            <a:spcBef>
              <a:spcPct val="0"/>
            </a:spcBef>
            <a:spcAft>
              <a:spcPct val="35000"/>
            </a:spcAft>
            <a:buNone/>
          </a:pPr>
          <a:r>
            <a:rPr lang="en-US" sz="1100" kern="1200"/>
            <a:t>The NewsPreferences.java class handles the storage and retrieval of user preferences related to the news application.</a:t>
          </a:r>
        </a:p>
      </dsp:txBody>
      <dsp:txXfrm>
        <a:off x="2528899" y="5607"/>
        <a:ext cx="4598856" cy="734730"/>
      </dsp:txXfrm>
    </dsp:sp>
    <dsp:sp modelId="{AD4ED390-F55F-4C97-9D16-EB8612FCCC0C}">
      <dsp:nvSpPr>
        <dsp:cNvPr id="0" name=""/>
        <dsp:cNvSpPr/>
      </dsp:nvSpPr>
      <dsp:spPr>
        <a:xfrm>
          <a:off x="0" y="924021"/>
          <a:ext cx="9906000" cy="734730"/>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0DB5316-4666-483A-9B2A-78E8B89C1050}">
      <dsp:nvSpPr>
        <dsp:cNvPr id="0" name=""/>
        <dsp:cNvSpPr/>
      </dsp:nvSpPr>
      <dsp:spPr>
        <a:xfrm>
          <a:off x="222256" y="1089335"/>
          <a:ext cx="404101" cy="40410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F11E3DA-1F46-412F-8F73-A5EECCC03F9F}">
      <dsp:nvSpPr>
        <dsp:cNvPr id="0" name=""/>
        <dsp:cNvSpPr/>
      </dsp:nvSpPr>
      <dsp:spPr>
        <a:xfrm>
          <a:off x="1405576" y="924021"/>
          <a:ext cx="1067674" cy="734730"/>
        </a:xfrm>
        <a:prstGeom prst="rect">
          <a:avLst/>
        </a:prstGeom>
        <a:solidFill>
          <a:srgbClr val="243FFF"/>
        </a:solidFill>
        <a:ln>
          <a:solidFill>
            <a:srgbClr val="243FFF"/>
          </a:solidFill>
        </a:ln>
        <a:effectLst/>
      </dsp:spPr>
      <dsp:style>
        <a:lnRef idx="0">
          <a:scrgbClr r="0" g="0" b="0"/>
        </a:lnRef>
        <a:fillRef idx="0">
          <a:scrgbClr r="0" g="0" b="0"/>
        </a:fillRef>
        <a:effectRef idx="0">
          <a:scrgbClr r="0" g="0" b="0"/>
        </a:effectRef>
        <a:fontRef idx="minor"/>
      </dsp:style>
      <dsp:txBody>
        <a:bodyPr spcFirstLastPara="0" vert="horz" wrap="square" lIns="77759" tIns="77759" rIns="77759" bIns="77759" numCol="1" spcCol="1270" anchor="ctr" anchorCtr="0">
          <a:noAutofit/>
        </a:bodyPr>
        <a:lstStyle/>
        <a:p>
          <a:pPr marL="0" lvl="0" indent="0" algn="l" defTabSz="844550">
            <a:lnSpc>
              <a:spcPct val="100000"/>
            </a:lnSpc>
            <a:spcBef>
              <a:spcPct val="0"/>
            </a:spcBef>
            <a:spcAft>
              <a:spcPct val="35000"/>
            </a:spcAft>
            <a:buNone/>
          </a:pPr>
          <a:r>
            <a:rPr lang="en-US" sz="1900" kern="1200">
              <a:solidFill>
                <a:prstClr val="black">
                  <a:hueOff val="0"/>
                  <a:satOff val="0"/>
                  <a:lumOff val="0"/>
                  <a:alphaOff val="0"/>
                </a:prstClr>
              </a:solidFill>
              <a:latin typeface="Univers"/>
              <a:ea typeface="+mn-ea"/>
              <a:cs typeface="+mn-cs"/>
            </a:rPr>
            <a:t>12</a:t>
          </a:r>
        </a:p>
      </dsp:txBody>
      <dsp:txXfrm>
        <a:off x="1405576" y="924021"/>
        <a:ext cx="1067674" cy="734730"/>
      </dsp:txXfrm>
    </dsp:sp>
    <dsp:sp modelId="{524B038D-1A9E-4AB4-A243-114280B6503D}">
      <dsp:nvSpPr>
        <dsp:cNvPr id="0" name=""/>
        <dsp:cNvSpPr/>
      </dsp:nvSpPr>
      <dsp:spPr>
        <a:xfrm>
          <a:off x="3030212" y="924021"/>
          <a:ext cx="4598856" cy="7347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7759" tIns="77759" rIns="77759" bIns="77759" numCol="1" spcCol="1270" anchor="ctr" anchorCtr="0">
          <a:noAutofit/>
        </a:bodyPr>
        <a:lstStyle/>
        <a:p>
          <a:pPr marL="0" lvl="0" indent="0" algn="l" defTabSz="488950">
            <a:lnSpc>
              <a:spcPct val="100000"/>
            </a:lnSpc>
            <a:spcBef>
              <a:spcPct val="0"/>
            </a:spcBef>
            <a:spcAft>
              <a:spcPct val="35000"/>
            </a:spcAft>
            <a:buNone/>
          </a:pPr>
          <a:r>
            <a:rPr lang="en-US" sz="1100" kern="1200"/>
            <a:t>The application includes various XML files in the res directory, such as drawable resources (icons and images), layout files (defining UI structure), and values files (defining strings, colors, etc.), to provide a visually appealing and localized user interface.</a:t>
          </a:r>
        </a:p>
      </dsp:txBody>
      <dsp:txXfrm>
        <a:off x="3030212" y="924021"/>
        <a:ext cx="4598856" cy="734730"/>
      </dsp:txXfrm>
    </dsp:sp>
    <dsp:sp modelId="{5C0972A9-F70A-43AF-8C1E-26C338FB8CB1}">
      <dsp:nvSpPr>
        <dsp:cNvPr id="0" name=""/>
        <dsp:cNvSpPr/>
      </dsp:nvSpPr>
      <dsp:spPr>
        <a:xfrm>
          <a:off x="0" y="1842434"/>
          <a:ext cx="9906000" cy="734730"/>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3087A3C-AA94-4695-9866-5CC155D9C4A0}">
      <dsp:nvSpPr>
        <dsp:cNvPr id="0" name=""/>
        <dsp:cNvSpPr/>
      </dsp:nvSpPr>
      <dsp:spPr>
        <a:xfrm>
          <a:off x="222256" y="2007749"/>
          <a:ext cx="404101" cy="40410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68ED920-B994-4B67-98E2-DDF2FA3CE87A}">
      <dsp:nvSpPr>
        <dsp:cNvPr id="0" name=""/>
        <dsp:cNvSpPr/>
      </dsp:nvSpPr>
      <dsp:spPr>
        <a:xfrm>
          <a:off x="1382116" y="1842434"/>
          <a:ext cx="702078" cy="734730"/>
        </a:xfrm>
        <a:prstGeom prst="rect">
          <a:avLst/>
        </a:prstGeom>
        <a:solidFill>
          <a:schemeClr val="accent5"/>
        </a:solidFill>
        <a:ln>
          <a:solidFill>
            <a:schemeClr val="accent5"/>
          </a:solidFill>
        </a:ln>
        <a:effectLst/>
      </dsp:spPr>
      <dsp:style>
        <a:lnRef idx="0">
          <a:scrgbClr r="0" g="0" b="0"/>
        </a:lnRef>
        <a:fillRef idx="0">
          <a:scrgbClr r="0" g="0" b="0"/>
        </a:fillRef>
        <a:effectRef idx="0">
          <a:scrgbClr r="0" g="0" b="0"/>
        </a:effectRef>
        <a:fontRef idx="minor"/>
      </dsp:style>
      <dsp:txBody>
        <a:bodyPr spcFirstLastPara="0" vert="horz" wrap="square" lIns="77759" tIns="77759" rIns="77759" bIns="77759" numCol="1" spcCol="1270" anchor="ctr" anchorCtr="0">
          <a:noAutofit/>
        </a:bodyPr>
        <a:lstStyle/>
        <a:p>
          <a:pPr marL="0" lvl="0" indent="0" algn="l" defTabSz="844550">
            <a:lnSpc>
              <a:spcPct val="100000"/>
            </a:lnSpc>
            <a:spcBef>
              <a:spcPct val="0"/>
            </a:spcBef>
            <a:spcAft>
              <a:spcPct val="35000"/>
            </a:spcAft>
            <a:buNone/>
          </a:pPr>
          <a:r>
            <a:rPr lang="en-US" sz="1900" kern="1200"/>
            <a:t>13</a:t>
          </a:r>
        </a:p>
      </dsp:txBody>
      <dsp:txXfrm>
        <a:off x="1382116" y="1842434"/>
        <a:ext cx="702078" cy="734730"/>
      </dsp:txXfrm>
    </dsp:sp>
    <dsp:sp modelId="{562D857C-AABA-477A-A382-8B79B193381A}">
      <dsp:nvSpPr>
        <dsp:cNvPr id="0" name=""/>
        <dsp:cNvSpPr/>
      </dsp:nvSpPr>
      <dsp:spPr>
        <a:xfrm>
          <a:off x="2617696" y="1842434"/>
          <a:ext cx="4598856" cy="7347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7759" tIns="77759" rIns="77759" bIns="77759" numCol="1" spcCol="1270" anchor="ctr" anchorCtr="0">
          <a:noAutofit/>
        </a:bodyPr>
        <a:lstStyle/>
        <a:p>
          <a:pPr marL="0" lvl="0" indent="0" algn="l" defTabSz="488950">
            <a:lnSpc>
              <a:spcPct val="100000"/>
            </a:lnSpc>
            <a:spcBef>
              <a:spcPct val="0"/>
            </a:spcBef>
            <a:spcAft>
              <a:spcPct val="35000"/>
            </a:spcAft>
            <a:buNone/>
          </a:pPr>
          <a:r>
            <a:rPr lang="en-US" sz="1100" kern="1200"/>
            <a:t>The utility classes in the utils directory, such as Constants.java and QueryUtils.java, provide additional functionality and helper methods to assist with tasks like networking, data retrieval, or general utility functions.</a:t>
          </a:r>
        </a:p>
      </dsp:txBody>
      <dsp:txXfrm>
        <a:off x="2617696" y="1842434"/>
        <a:ext cx="4598856" cy="734730"/>
      </dsp:txXfrm>
    </dsp:sp>
    <dsp:sp modelId="{D5329B0A-5C47-4EB8-9AAF-031A6F977948}">
      <dsp:nvSpPr>
        <dsp:cNvPr id="0" name=""/>
        <dsp:cNvSpPr/>
      </dsp:nvSpPr>
      <dsp:spPr>
        <a:xfrm>
          <a:off x="0" y="2760848"/>
          <a:ext cx="9906000" cy="734730"/>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747372E-D386-4A2C-AC02-750FA5341A20}">
      <dsp:nvSpPr>
        <dsp:cNvPr id="0" name=""/>
        <dsp:cNvSpPr/>
      </dsp:nvSpPr>
      <dsp:spPr>
        <a:xfrm>
          <a:off x="222256" y="2926162"/>
          <a:ext cx="404101" cy="40410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5B8EF6A-6ED3-4DC6-B967-376BFA5A43BD}">
      <dsp:nvSpPr>
        <dsp:cNvPr id="0" name=""/>
        <dsp:cNvSpPr/>
      </dsp:nvSpPr>
      <dsp:spPr>
        <a:xfrm>
          <a:off x="1405699" y="2760848"/>
          <a:ext cx="1081067" cy="734730"/>
        </a:xfrm>
        <a:prstGeom prst="rect">
          <a:avLst/>
        </a:prstGeom>
        <a:solidFill>
          <a:schemeClr val="accent3"/>
        </a:solidFill>
        <a:ln>
          <a:solidFill>
            <a:schemeClr val="accent3"/>
          </a:solidFill>
        </a:ln>
        <a:effectLst/>
      </dsp:spPr>
      <dsp:style>
        <a:lnRef idx="0">
          <a:scrgbClr r="0" g="0" b="0"/>
        </a:lnRef>
        <a:fillRef idx="0">
          <a:scrgbClr r="0" g="0" b="0"/>
        </a:fillRef>
        <a:effectRef idx="0">
          <a:scrgbClr r="0" g="0" b="0"/>
        </a:effectRef>
        <a:fontRef idx="minor"/>
      </dsp:style>
      <dsp:txBody>
        <a:bodyPr spcFirstLastPara="0" vert="horz" wrap="square" lIns="77759" tIns="77759" rIns="77759" bIns="77759" numCol="1" spcCol="1270" anchor="ctr" anchorCtr="0">
          <a:noAutofit/>
        </a:bodyPr>
        <a:lstStyle/>
        <a:p>
          <a:pPr marL="0" lvl="0" indent="0" algn="l" defTabSz="844550">
            <a:lnSpc>
              <a:spcPct val="100000"/>
            </a:lnSpc>
            <a:spcBef>
              <a:spcPct val="0"/>
            </a:spcBef>
            <a:spcAft>
              <a:spcPct val="35000"/>
            </a:spcAft>
            <a:buNone/>
          </a:pPr>
          <a:r>
            <a:rPr lang="en-US" sz="1900" kern="1200"/>
            <a:t>14</a:t>
          </a:r>
        </a:p>
      </dsp:txBody>
      <dsp:txXfrm>
        <a:off x="1405699" y="2760848"/>
        <a:ext cx="1081067" cy="734730"/>
      </dsp:txXfrm>
    </dsp:sp>
    <dsp:sp modelId="{2DEA41D5-6EE9-414E-99A9-A8CE3B3B0BAE}">
      <dsp:nvSpPr>
        <dsp:cNvPr id="0" name=""/>
        <dsp:cNvSpPr/>
      </dsp:nvSpPr>
      <dsp:spPr>
        <a:xfrm>
          <a:off x="3043853" y="2760848"/>
          <a:ext cx="4598856" cy="7347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7759" tIns="77759" rIns="77759" bIns="77759" numCol="1" spcCol="1270" anchor="ctr" anchorCtr="0">
          <a:noAutofit/>
        </a:bodyPr>
        <a:lstStyle/>
        <a:p>
          <a:pPr marL="0" lvl="0" indent="0" algn="l" defTabSz="488950">
            <a:lnSpc>
              <a:spcPct val="100000"/>
            </a:lnSpc>
            <a:spcBef>
              <a:spcPct val="0"/>
            </a:spcBef>
            <a:spcAft>
              <a:spcPct val="35000"/>
            </a:spcAft>
            <a:buNone/>
          </a:pPr>
          <a:r>
            <a:rPr lang="en-US" sz="1100" kern="1200"/>
            <a:t>The XML files in the themes directory define different themes for the application, allowing users to choose between a light theme and a dark theme variant (themes.xml, themes.xml(night)).</a:t>
          </a:r>
        </a:p>
      </dsp:txBody>
      <dsp:txXfrm>
        <a:off x="3043853" y="2760848"/>
        <a:ext cx="4598856" cy="734730"/>
      </dsp:txXfrm>
    </dsp:sp>
    <dsp:sp modelId="{6532B944-4CA9-42A6-88B7-B42007E18608}">
      <dsp:nvSpPr>
        <dsp:cNvPr id="0" name=""/>
        <dsp:cNvSpPr/>
      </dsp:nvSpPr>
      <dsp:spPr>
        <a:xfrm>
          <a:off x="0" y="3679261"/>
          <a:ext cx="9906000" cy="734730"/>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A16F967-849C-45F1-A80E-292674DF648E}">
      <dsp:nvSpPr>
        <dsp:cNvPr id="0" name=""/>
        <dsp:cNvSpPr/>
      </dsp:nvSpPr>
      <dsp:spPr>
        <a:xfrm>
          <a:off x="222256" y="3844576"/>
          <a:ext cx="404101" cy="404101"/>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A6B6522-C57C-4C24-B2A1-4A2995023213}">
      <dsp:nvSpPr>
        <dsp:cNvPr id="0" name=""/>
        <dsp:cNvSpPr/>
      </dsp:nvSpPr>
      <dsp:spPr>
        <a:xfrm>
          <a:off x="1397016" y="3679261"/>
          <a:ext cx="1412300" cy="734730"/>
        </a:xfrm>
        <a:prstGeom prst="rect">
          <a:avLst/>
        </a:prstGeom>
        <a:solidFill>
          <a:schemeClr val="accent4"/>
        </a:solidFill>
        <a:ln>
          <a:solidFill>
            <a:schemeClr val="accent4"/>
          </a:solidFill>
        </a:ln>
        <a:effectLst/>
      </dsp:spPr>
      <dsp:style>
        <a:lnRef idx="0">
          <a:scrgbClr r="0" g="0" b="0"/>
        </a:lnRef>
        <a:fillRef idx="0">
          <a:scrgbClr r="0" g="0" b="0"/>
        </a:fillRef>
        <a:effectRef idx="0">
          <a:scrgbClr r="0" g="0" b="0"/>
        </a:effectRef>
        <a:fontRef idx="minor"/>
      </dsp:style>
      <dsp:txBody>
        <a:bodyPr spcFirstLastPara="0" vert="horz" wrap="square" lIns="77759" tIns="77759" rIns="77759" bIns="77759" numCol="1" spcCol="1270" anchor="ctr" anchorCtr="0">
          <a:noAutofit/>
        </a:bodyPr>
        <a:lstStyle/>
        <a:p>
          <a:pPr marL="0" lvl="0" indent="0" algn="l" defTabSz="844550">
            <a:lnSpc>
              <a:spcPct val="100000"/>
            </a:lnSpc>
            <a:spcBef>
              <a:spcPct val="0"/>
            </a:spcBef>
            <a:spcAft>
              <a:spcPct val="35000"/>
            </a:spcAft>
            <a:buNone/>
          </a:pPr>
          <a:r>
            <a:rPr lang="en-US" sz="1900" kern="1200"/>
            <a:t>15</a:t>
          </a:r>
        </a:p>
      </dsp:txBody>
      <dsp:txXfrm>
        <a:off x="1397016" y="3679261"/>
        <a:ext cx="1412300" cy="734730"/>
      </dsp:txXfrm>
    </dsp:sp>
    <dsp:sp modelId="{C321A613-3873-4D32-AD27-A72C21658C73}">
      <dsp:nvSpPr>
        <dsp:cNvPr id="0" name=""/>
        <dsp:cNvSpPr/>
      </dsp:nvSpPr>
      <dsp:spPr>
        <a:xfrm>
          <a:off x="3357719" y="3679261"/>
          <a:ext cx="4598856" cy="7347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7759" tIns="77759" rIns="77759" bIns="77759" numCol="1" spcCol="1270" anchor="ctr" anchorCtr="0">
          <a:noAutofit/>
        </a:bodyPr>
        <a:lstStyle/>
        <a:p>
          <a:pPr marL="0" lvl="0" indent="0" algn="l" defTabSz="488950">
            <a:lnSpc>
              <a:spcPct val="100000"/>
            </a:lnSpc>
            <a:spcBef>
              <a:spcPct val="0"/>
            </a:spcBef>
            <a:spcAft>
              <a:spcPct val="35000"/>
            </a:spcAft>
            <a:buNone/>
          </a:pPr>
          <a:r>
            <a:rPr lang="en-US" sz="1100" kern="1200"/>
            <a:t>The application may also include additional functionality not explicitly mentioned in the file structure, such as caching news data, bookmarking articles, or sharing articles via social media platforms.</a:t>
          </a:r>
        </a:p>
      </dsp:txBody>
      <dsp:txXfrm>
        <a:off x="3357719" y="3679261"/>
        <a:ext cx="4598856" cy="73473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073D5B-7ADA-4F8B-AD34-0BE114905A44}">
      <dsp:nvSpPr>
        <dsp:cNvPr id="0" name=""/>
        <dsp:cNvSpPr/>
      </dsp:nvSpPr>
      <dsp:spPr>
        <a:xfrm>
          <a:off x="260312" y="490382"/>
          <a:ext cx="2194559" cy="2468883"/>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6000" r="-6000"/>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DFAF16A-4FD0-49F4-8593-32E9A31A4FF7}">
      <dsp:nvSpPr>
        <dsp:cNvPr id="0" name=""/>
        <dsp:cNvSpPr/>
      </dsp:nvSpPr>
      <dsp:spPr>
        <a:xfrm>
          <a:off x="13132" y="3081438"/>
          <a:ext cx="2374568" cy="4873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spc="20">
              <a:latin typeface="+mj-lt"/>
            </a:defRPr>
          </a:pPr>
          <a:r>
            <a:rPr lang="en-US" sz="1400" kern="1200" dirty="0">
              <a:solidFill>
                <a:schemeClr val="bg1"/>
              </a:solidFill>
            </a:rPr>
            <a:t>Edward</a:t>
          </a:r>
          <a:br>
            <a:rPr lang="en-US" sz="1400" kern="1200" dirty="0">
              <a:solidFill>
                <a:schemeClr val="bg1"/>
              </a:solidFill>
            </a:rPr>
          </a:br>
          <a:r>
            <a:rPr lang="en-US" sz="1400" kern="1200" dirty="0">
              <a:solidFill>
                <a:schemeClr val="bg1"/>
              </a:solidFill>
            </a:rPr>
            <a:t>Team Leader</a:t>
          </a:r>
        </a:p>
        <a:p>
          <a:pPr marL="0" lvl="0" indent="0" algn="ctr" defTabSz="622300">
            <a:lnSpc>
              <a:spcPct val="100000"/>
            </a:lnSpc>
            <a:spcBef>
              <a:spcPct val="0"/>
            </a:spcBef>
            <a:spcAft>
              <a:spcPct val="35000"/>
            </a:spcAft>
            <a:buNone/>
            <a:defRPr b="1" spc="20">
              <a:latin typeface="+mj-lt"/>
            </a:defRPr>
          </a:pPr>
          <a:r>
            <a:rPr lang="en-US" sz="1400" kern="1200" dirty="0">
              <a:solidFill>
                <a:schemeClr val="bg1"/>
              </a:solidFill>
            </a:rPr>
            <a:t>Programmer</a:t>
          </a:r>
        </a:p>
      </dsp:txBody>
      <dsp:txXfrm>
        <a:off x="13132" y="3081438"/>
        <a:ext cx="2374568" cy="487349"/>
      </dsp:txXfrm>
    </dsp:sp>
    <dsp:sp modelId="{7D166BBB-55AF-452C-B9A0-94A1EE55FF4F}">
      <dsp:nvSpPr>
        <dsp:cNvPr id="0" name=""/>
        <dsp:cNvSpPr/>
      </dsp:nvSpPr>
      <dsp:spPr>
        <a:xfrm>
          <a:off x="13132" y="3416310"/>
          <a:ext cx="2374568" cy="603748"/>
        </a:xfrm>
        <a:prstGeom prst="rect">
          <a:avLst/>
        </a:prstGeom>
        <a:noFill/>
        <a:ln>
          <a:noFill/>
        </a:ln>
        <a:effectLst/>
      </dsp:spPr>
      <dsp:style>
        <a:lnRef idx="0">
          <a:scrgbClr r="0" g="0" b="0"/>
        </a:lnRef>
        <a:fillRef idx="0">
          <a:scrgbClr r="0" g="0" b="0"/>
        </a:fillRef>
        <a:effectRef idx="0">
          <a:scrgbClr r="0" g="0" b="0"/>
        </a:effectRef>
        <a:fontRef idx="minor"/>
      </dsp:style>
    </dsp:sp>
    <dsp:sp modelId="{25238F18-07B8-41D8-8BD9-9F8514E8F9C4}">
      <dsp:nvSpPr>
        <dsp:cNvPr id="0" name=""/>
        <dsp:cNvSpPr/>
      </dsp:nvSpPr>
      <dsp:spPr>
        <a:xfrm>
          <a:off x="2893254" y="460948"/>
          <a:ext cx="2194559" cy="2468883"/>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t="-2000" b="-2000"/>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66F95BB-E9D9-40E2-AB9F-99D5F69BA82A}">
      <dsp:nvSpPr>
        <dsp:cNvPr id="0" name=""/>
        <dsp:cNvSpPr/>
      </dsp:nvSpPr>
      <dsp:spPr>
        <a:xfrm>
          <a:off x="2803250" y="3081438"/>
          <a:ext cx="2374568" cy="4873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spc="20">
              <a:latin typeface="+mj-lt"/>
            </a:defRPr>
          </a:pPr>
          <a:r>
            <a:rPr lang="en-US" sz="1400" kern="1200" dirty="0" err="1">
              <a:solidFill>
                <a:schemeClr val="bg1"/>
              </a:solidFill>
            </a:rPr>
            <a:t>Adu-Atakora</a:t>
          </a:r>
          <a:br>
            <a:rPr lang="en-US" sz="1400" kern="1200" dirty="0">
              <a:solidFill>
                <a:schemeClr val="bg1"/>
              </a:solidFill>
            </a:rPr>
          </a:br>
          <a:r>
            <a:rPr lang="en-US" sz="1400" kern="1200" dirty="0">
              <a:solidFill>
                <a:schemeClr val="bg1"/>
              </a:solidFill>
            </a:rPr>
            <a:t>UI/UX developer</a:t>
          </a:r>
        </a:p>
      </dsp:txBody>
      <dsp:txXfrm>
        <a:off x="2803250" y="3081438"/>
        <a:ext cx="2374568" cy="487349"/>
      </dsp:txXfrm>
    </dsp:sp>
    <dsp:sp modelId="{1223E777-77CB-4A9A-BF21-12B513842696}">
      <dsp:nvSpPr>
        <dsp:cNvPr id="0" name=""/>
        <dsp:cNvSpPr/>
      </dsp:nvSpPr>
      <dsp:spPr>
        <a:xfrm>
          <a:off x="2803250" y="3416310"/>
          <a:ext cx="2374568" cy="603748"/>
        </a:xfrm>
        <a:prstGeom prst="rect">
          <a:avLst/>
        </a:prstGeom>
        <a:noFill/>
        <a:ln>
          <a:noFill/>
        </a:ln>
        <a:effectLst/>
      </dsp:spPr>
      <dsp:style>
        <a:lnRef idx="0">
          <a:scrgbClr r="0" g="0" b="0"/>
        </a:lnRef>
        <a:fillRef idx="0">
          <a:scrgbClr r="0" g="0" b="0"/>
        </a:fillRef>
        <a:effectRef idx="0">
          <a:scrgbClr r="0" g="0" b="0"/>
        </a:effectRef>
        <a:fontRef idx="minor"/>
      </dsp:style>
    </dsp:sp>
    <dsp:sp modelId="{418E44D8-60E4-4008-9F09-1A652C62E8A6}">
      <dsp:nvSpPr>
        <dsp:cNvPr id="0" name=""/>
        <dsp:cNvSpPr/>
      </dsp:nvSpPr>
      <dsp:spPr>
        <a:xfrm>
          <a:off x="5683372" y="460948"/>
          <a:ext cx="2194559" cy="2468883"/>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26000" r="-26000"/>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B5C14B8-8D61-4009-9F8C-194486F530FA}">
      <dsp:nvSpPr>
        <dsp:cNvPr id="0" name=""/>
        <dsp:cNvSpPr/>
      </dsp:nvSpPr>
      <dsp:spPr>
        <a:xfrm>
          <a:off x="5593368" y="3081438"/>
          <a:ext cx="2374568" cy="4873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spc="20">
              <a:latin typeface="+mj-lt"/>
            </a:defRPr>
          </a:pPr>
          <a:r>
            <a:rPr lang="en-US" sz="1400" kern="1200" dirty="0" err="1">
              <a:solidFill>
                <a:schemeClr val="bg1"/>
              </a:solidFill>
            </a:rPr>
            <a:t>Gyarko</a:t>
          </a:r>
          <a:br>
            <a:rPr lang="en-US" sz="1400" kern="1200" dirty="0">
              <a:solidFill>
                <a:schemeClr val="bg1"/>
              </a:solidFill>
            </a:rPr>
          </a:br>
          <a:r>
            <a:rPr lang="en-US" sz="1400" kern="1200" dirty="0">
              <a:solidFill>
                <a:schemeClr val="bg1"/>
              </a:solidFill>
            </a:rPr>
            <a:t>UI/UX developer</a:t>
          </a:r>
        </a:p>
      </dsp:txBody>
      <dsp:txXfrm>
        <a:off x="5593368" y="3081438"/>
        <a:ext cx="2374568" cy="487349"/>
      </dsp:txXfrm>
    </dsp:sp>
    <dsp:sp modelId="{EE420F84-477D-4635-BEF8-66426E9A259D}">
      <dsp:nvSpPr>
        <dsp:cNvPr id="0" name=""/>
        <dsp:cNvSpPr/>
      </dsp:nvSpPr>
      <dsp:spPr>
        <a:xfrm>
          <a:off x="5593368" y="3416310"/>
          <a:ext cx="2374568" cy="603748"/>
        </a:xfrm>
        <a:prstGeom prst="rect">
          <a:avLst/>
        </a:prstGeom>
        <a:noFill/>
        <a:ln>
          <a:noFill/>
        </a:ln>
        <a:effectLst/>
      </dsp:spPr>
      <dsp:style>
        <a:lnRef idx="0">
          <a:scrgbClr r="0" g="0" b="0"/>
        </a:lnRef>
        <a:fillRef idx="0">
          <a:scrgbClr r="0" g="0" b="0"/>
        </a:fillRef>
        <a:effectRef idx="0">
          <a:scrgbClr r="0" g="0" b="0"/>
        </a:effectRef>
        <a:fontRef idx="minor"/>
      </dsp:style>
    </dsp:sp>
    <dsp:sp modelId="{04A8E640-7EB5-4EF2-8C83-19A3E5328324}">
      <dsp:nvSpPr>
        <dsp:cNvPr id="0" name=""/>
        <dsp:cNvSpPr/>
      </dsp:nvSpPr>
      <dsp:spPr>
        <a:xfrm>
          <a:off x="8493966" y="454128"/>
          <a:ext cx="2194559" cy="2468883"/>
        </a:xfrm>
        <a:prstGeom prst="rect">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l="-4000" r="-4000"/>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9C5F495-3DD9-41C8-99AE-150A333447D0}">
      <dsp:nvSpPr>
        <dsp:cNvPr id="0" name=""/>
        <dsp:cNvSpPr/>
      </dsp:nvSpPr>
      <dsp:spPr>
        <a:xfrm>
          <a:off x="8383486" y="3081438"/>
          <a:ext cx="2374568" cy="4873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spc="20">
              <a:latin typeface="+mj-lt"/>
            </a:defRPr>
          </a:pPr>
          <a:r>
            <a:rPr lang="en-US" sz="1400" kern="1200" dirty="0">
              <a:solidFill>
                <a:schemeClr val="bg1"/>
              </a:solidFill>
            </a:rPr>
            <a:t>Emmanuel</a:t>
          </a:r>
          <a:br>
            <a:rPr lang="en-US" sz="1400" kern="1200" dirty="0">
              <a:solidFill>
                <a:schemeClr val="bg1"/>
              </a:solidFill>
            </a:rPr>
          </a:br>
          <a:r>
            <a:rPr lang="en-US" sz="1400" kern="1200" dirty="0">
              <a:solidFill>
                <a:schemeClr val="bg1"/>
              </a:solidFill>
            </a:rPr>
            <a:t>UI/UX developer</a:t>
          </a:r>
        </a:p>
      </dsp:txBody>
      <dsp:txXfrm>
        <a:off x="8383486" y="3081438"/>
        <a:ext cx="2374568" cy="487349"/>
      </dsp:txXfrm>
    </dsp:sp>
    <dsp:sp modelId="{5A7600AF-A34B-4D03-B3D6-B3C760AE8E06}">
      <dsp:nvSpPr>
        <dsp:cNvPr id="0" name=""/>
        <dsp:cNvSpPr/>
      </dsp:nvSpPr>
      <dsp:spPr>
        <a:xfrm>
          <a:off x="8383486" y="3416310"/>
          <a:ext cx="2374568" cy="603748"/>
        </a:xfrm>
        <a:prstGeom prst="rect">
          <a:avLst/>
        </a:prstGeom>
        <a:noFill/>
        <a:ln>
          <a:noFill/>
        </a:ln>
        <a:effectLst/>
      </dsp:spPr>
      <dsp:style>
        <a:lnRef idx="0">
          <a:scrgbClr r="0" g="0" b="0"/>
        </a:lnRef>
        <a:fillRef idx="0">
          <a:scrgbClr r="0" g="0" b="0"/>
        </a:fillRef>
        <a:effectRef idx="0">
          <a:scrgbClr r="0" g="0" b="0"/>
        </a:effectRef>
        <a:fontRef idx="minor"/>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073D5B-7ADA-4F8B-AD34-0BE114905A44}">
      <dsp:nvSpPr>
        <dsp:cNvPr id="0" name=""/>
        <dsp:cNvSpPr/>
      </dsp:nvSpPr>
      <dsp:spPr>
        <a:xfrm>
          <a:off x="252125" y="490382"/>
          <a:ext cx="2194559" cy="2468883"/>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29000" b="-29000"/>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DFAF16A-4FD0-49F4-8593-32E9A31A4FF7}">
      <dsp:nvSpPr>
        <dsp:cNvPr id="0" name=""/>
        <dsp:cNvSpPr/>
      </dsp:nvSpPr>
      <dsp:spPr>
        <a:xfrm>
          <a:off x="2624" y="3081438"/>
          <a:ext cx="2379213" cy="4873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b="1" spc="20">
              <a:latin typeface="+mj-lt"/>
            </a:defRPr>
          </a:pPr>
          <a:r>
            <a:rPr lang="en-US" sz="1600" kern="1200" dirty="0">
              <a:solidFill>
                <a:schemeClr val="bg1"/>
              </a:solidFill>
            </a:rPr>
            <a:t>Muhammed Al-Jabbar</a:t>
          </a:r>
          <a:br>
            <a:rPr lang="en-US" sz="1600" kern="1200" dirty="0">
              <a:solidFill>
                <a:schemeClr val="bg1"/>
              </a:solidFill>
            </a:rPr>
          </a:br>
          <a:r>
            <a:rPr lang="en-US" sz="1600" kern="1200" dirty="0">
              <a:solidFill>
                <a:schemeClr val="bg1"/>
              </a:solidFill>
            </a:rPr>
            <a:t>Programmer</a:t>
          </a:r>
        </a:p>
      </dsp:txBody>
      <dsp:txXfrm>
        <a:off x="2624" y="3081438"/>
        <a:ext cx="2379213" cy="487349"/>
      </dsp:txXfrm>
    </dsp:sp>
    <dsp:sp modelId="{7D166BBB-55AF-452C-B9A0-94A1EE55FF4F}">
      <dsp:nvSpPr>
        <dsp:cNvPr id="0" name=""/>
        <dsp:cNvSpPr/>
      </dsp:nvSpPr>
      <dsp:spPr>
        <a:xfrm>
          <a:off x="2624" y="3416310"/>
          <a:ext cx="2379213" cy="603748"/>
        </a:xfrm>
        <a:prstGeom prst="rect">
          <a:avLst/>
        </a:prstGeom>
        <a:noFill/>
        <a:ln>
          <a:noFill/>
        </a:ln>
        <a:effectLst/>
      </dsp:spPr>
      <dsp:style>
        <a:lnRef idx="0">
          <a:scrgbClr r="0" g="0" b="0"/>
        </a:lnRef>
        <a:fillRef idx="0">
          <a:scrgbClr r="0" g="0" b="0"/>
        </a:fillRef>
        <a:effectRef idx="0">
          <a:scrgbClr r="0" g="0" b="0"/>
        </a:effectRef>
        <a:fontRef idx="minor"/>
      </dsp:style>
    </dsp:sp>
    <dsp:sp modelId="{25238F18-07B8-41D8-8BD9-9F8514E8F9C4}">
      <dsp:nvSpPr>
        <dsp:cNvPr id="0" name=""/>
        <dsp:cNvSpPr/>
      </dsp:nvSpPr>
      <dsp:spPr>
        <a:xfrm>
          <a:off x="2890526" y="460948"/>
          <a:ext cx="2194559" cy="2468883"/>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6000" r="-6000"/>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66F95BB-E9D9-40E2-AB9F-99D5F69BA82A}">
      <dsp:nvSpPr>
        <dsp:cNvPr id="0" name=""/>
        <dsp:cNvSpPr/>
      </dsp:nvSpPr>
      <dsp:spPr>
        <a:xfrm>
          <a:off x="2798199" y="3081438"/>
          <a:ext cx="2379213" cy="4873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b="1" spc="20">
              <a:latin typeface="+mj-lt"/>
            </a:defRPr>
          </a:pPr>
          <a:r>
            <a:rPr lang="en-US" sz="1600" kern="1200" dirty="0">
              <a:solidFill>
                <a:schemeClr val="bg1"/>
              </a:solidFill>
            </a:rPr>
            <a:t>Emmanuel</a:t>
          </a:r>
          <a:br>
            <a:rPr lang="en-US" sz="1600" kern="1200" dirty="0">
              <a:solidFill>
                <a:schemeClr val="bg1"/>
              </a:solidFill>
            </a:rPr>
          </a:br>
          <a:r>
            <a:rPr lang="en-US" sz="1600" kern="1200" dirty="0">
              <a:solidFill>
                <a:schemeClr val="bg1"/>
              </a:solidFill>
            </a:rPr>
            <a:t>UI/UX developer</a:t>
          </a:r>
        </a:p>
      </dsp:txBody>
      <dsp:txXfrm>
        <a:off x="2798199" y="3081438"/>
        <a:ext cx="2379213" cy="487349"/>
      </dsp:txXfrm>
    </dsp:sp>
    <dsp:sp modelId="{1223E777-77CB-4A9A-BF21-12B513842696}">
      <dsp:nvSpPr>
        <dsp:cNvPr id="0" name=""/>
        <dsp:cNvSpPr/>
      </dsp:nvSpPr>
      <dsp:spPr>
        <a:xfrm>
          <a:off x="2798199" y="3416310"/>
          <a:ext cx="2379213" cy="603748"/>
        </a:xfrm>
        <a:prstGeom prst="rect">
          <a:avLst/>
        </a:prstGeom>
        <a:noFill/>
        <a:ln>
          <a:noFill/>
        </a:ln>
        <a:effectLst/>
      </dsp:spPr>
      <dsp:style>
        <a:lnRef idx="0">
          <a:scrgbClr r="0" g="0" b="0"/>
        </a:lnRef>
        <a:fillRef idx="0">
          <a:scrgbClr r="0" g="0" b="0"/>
        </a:fillRef>
        <a:effectRef idx="0">
          <a:scrgbClr r="0" g="0" b="0"/>
        </a:effectRef>
        <a:fontRef idx="minor"/>
      </dsp:style>
    </dsp:sp>
    <dsp:sp modelId="{418E44D8-60E4-4008-9F09-1A652C62E8A6}">
      <dsp:nvSpPr>
        <dsp:cNvPr id="0" name=""/>
        <dsp:cNvSpPr/>
      </dsp:nvSpPr>
      <dsp:spPr>
        <a:xfrm>
          <a:off x="5686101" y="460948"/>
          <a:ext cx="2194559" cy="2468883"/>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t="-3000" b="-3000"/>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B5C14B8-8D61-4009-9F8C-194486F530FA}">
      <dsp:nvSpPr>
        <dsp:cNvPr id="0" name=""/>
        <dsp:cNvSpPr/>
      </dsp:nvSpPr>
      <dsp:spPr>
        <a:xfrm>
          <a:off x="5593774" y="3081438"/>
          <a:ext cx="2379213" cy="4873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b="1" spc="20">
              <a:latin typeface="+mj-lt"/>
            </a:defRPr>
          </a:pPr>
          <a:r>
            <a:rPr lang="en-US" sz="1600" kern="1200" dirty="0" err="1">
              <a:solidFill>
                <a:schemeClr val="bg1"/>
              </a:solidFill>
            </a:rPr>
            <a:t>Wisom</a:t>
          </a:r>
          <a:br>
            <a:rPr lang="en-US" sz="1600" kern="1200" dirty="0">
              <a:solidFill>
                <a:schemeClr val="bg1"/>
              </a:solidFill>
            </a:rPr>
          </a:br>
          <a:r>
            <a:rPr lang="en-US" sz="1600" kern="1200" dirty="0">
              <a:solidFill>
                <a:schemeClr val="bg1"/>
              </a:solidFill>
            </a:rPr>
            <a:t>Blueprint</a:t>
          </a:r>
        </a:p>
      </dsp:txBody>
      <dsp:txXfrm>
        <a:off x="5593774" y="3081438"/>
        <a:ext cx="2379213" cy="487349"/>
      </dsp:txXfrm>
    </dsp:sp>
    <dsp:sp modelId="{EE420F84-477D-4635-BEF8-66426E9A259D}">
      <dsp:nvSpPr>
        <dsp:cNvPr id="0" name=""/>
        <dsp:cNvSpPr/>
      </dsp:nvSpPr>
      <dsp:spPr>
        <a:xfrm>
          <a:off x="5593774" y="3416310"/>
          <a:ext cx="2379213" cy="603748"/>
        </a:xfrm>
        <a:prstGeom prst="rect">
          <a:avLst/>
        </a:prstGeom>
        <a:noFill/>
        <a:ln>
          <a:noFill/>
        </a:ln>
        <a:effectLst/>
      </dsp:spPr>
      <dsp:style>
        <a:lnRef idx="0">
          <a:scrgbClr r="0" g="0" b="0"/>
        </a:lnRef>
        <a:fillRef idx="0">
          <a:scrgbClr r="0" g="0" b="0"/>
        </a:fillRef>
        <a:effectRef idx="0">
          <a:scrgbClr r="0" g="0" b="0"/>
        </a:effectRef>
        <a:fontRef idx="minor"/>
      </dsp:style>
    </dsp:sp>
    <dsp:sp modelId="{04A8E640-7EB5-4EF2-8C83-19A3E5328324}">
      <dsp:nvSpPr>
        <dsp:cNvPr id="0" name=""/>
        <dsp:cNvSpPr/>
      </dsp:nvSpPr>
      <dsp:spPr>
        <a:xfrm>
          <a:off x="8502152" y="454128"/>
          <a:ext cx="2194559" cy="2468883"/>
        </a:xfrm>
        <a:prstGeom prst="rect">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t="-9000" b="-9000"/>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9C5F495-3DD9-41C8-99AE-150A333447D0}">
      <dsp:nvSpPr>
        <dsp:cNvPr id="0" name=""/>
        <dsp:cNvSpPr/>
      </dsp:nvSpPr>
      <dsp:spPr>
        <a:xfrm>
          <a:off x="8389349" y="3081438"/>
          <a:ext cx="2379213" cy="4873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b="1" spc="20">
              <a:latin typeface="+mj-lt"/>
            </a:defRPr>
          </a:pPr>
          <a:r>
            <a:rPr lang="en-US" sz="1600" kern="1200" dirty="0">
              <a:solidFill>
                <a:schemeClr val="bg1"/>
              </a:solidFill>
            </a:rPr>
            <a:t>Emmanuel</a:t>
          </a:r>
          <a:br>
            <a:rPr lang="en-US" sz="1600" kern="1200" dirty="0">
              <a:solidFill>
                <a:schemeClr val="bg1"/>
              </a:solidFill>
            </a:rPr>
          </a:br>
          <a:r>
            <a:rPr lang="en-US" sz="1600" kern="1200" dirty="0">
              <a:solidFill>
                <a:schemeClr val="bg1"/>
              </a:solidFill>
            </a:rPr>
            <a:t>Programmer</a:t>
          </a:r>
        </a:p>
      </dsp:txBody>
      <dsp:txXfrm>
        <a:off x="8389349" y="3081438"/>
        <a:ext cx="2379213" cy="487349"/>
      </dsp:txXfrm>
    </dsp:sp>
    <dsp:sp modelId="{5A7600AF-A34B-4D03-B3D6-B3C760AE8E06}">
      <dsp:nvSpPr>
        <dsp:cNvPr id="0" name=""/>
        <dsp:cNvSpPr/>
      </dsp:nvSpPr>
      <dsp:spPr>
        <a:xfrm>
          <a:off x="8389349" y="3416310"/>
          <a:ext cx="2379213" cy="603748"/>
        </a:xfrm>
        <a:prstGeom prst="rect">
          <a:avLst/>
        </a:prstGeom>
        <a:noFill/>
        <a:ln>
          <a:noFill/>
        </a:ln>
        <a:effectLst/>
      </dsp:spPr>
      <dsp:style>
        <a:lnRef idx="0">
          <a:scrgbClr r="0" g="0" b="0"/>
        </a:lnRef>
        <a:fillRef idx="0">
          <a:scrgbClr r="0" g="0" b="0"/>
        </a:fillRef>
        <a:effectRef idx="0">
          <a:scrgbClr r="0" g="0" b="0"/>
        </a:effectRef>
        <a:fontRef idx="minor"/>
      </dsp:style>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073D5B-7ADA-4F8B-AD34-0BE114905A44}">
      <dsp:nvSpPr>
        <dsp:cNvPr id="0" name=""/>
        <dsp:cNvSpPr/>
      </dsp:nvSpPr>
      <dsp:spPr>
        <a:xfrm>
          <a:off x="2861970" y="490382"/>
          <a:ext cx="2194559" cy="2468883"/>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9000" b="-9000"/>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DFAF16A-4FD0-49F4-8593-32E9A31A4FF7}">
      <dsp:nvSpPr>
        <dsp:cNvPr id="0" name=""/>
        <dsp:cNvSpPr/>
      </dsp:nvSpPr>
      <dsp:spPr>
        <a:xfrm>
          <a:off x="2605456" y="3081438"/>
          <a:ext cx="2393235" cy="4873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b="1" spc="20">
              <a:latin typeface="+mj-lt"/>
            </a:defRPr>
          </a:pPr>
          <a:r>
            <a:rPr lang="en-US" sz="1600" kern="1200" dirty="0">
              <a:solidFill>
                <a:schemeClr val="bg1"/>
              </a:solidFill>
            </a:rPr>
            <a:t>Shadrack</a:t>
          </a:r>
          <a:br>
            <a:rPr lang="en-US" sz="1600" kern="1200" dirty="0">
              <a:solidFill>
                <a:schemeClr val="bg1"/>
              </a:solidFill>
            </a:rPr>
          </a:br>
          <a:r>
            <a:rPr lang="en-US" sz="1600" kern="1200" dirty="0">
              <a:solidFill>
                <a:schemeClr val="bg1"/>
              </a:solidFill>
            </a:rPr>
            <a:t>UI/UX developer</a:t>
          </a:r>
        </a:p>
      </dsp:txBody>
      <dsp:txXfrm>
        <a:off x="2605456" y="3081438"/>
        <a:ext cx="2393235" cy="487349"/>
      </dsp:txXfrm>
    </dsp:sp>
    <dsp:sp modelId="{7D166BBB-55AF-452C-B9A0-94A1EE55FF4F}">
      <dsp:nvSpPr>
        <dsp:cNvPr id="0" name=""/>
        <dsp:cNvSpPr/>
      </dsp:nvSpPr>
      <dsp:spPr>
        <a:xfrm>
          <a:off x="2605456" y="3416310"/>
          <a:ext cx="2393235" cy="603748"/>
        </a:xfrm>
        <a:prstGeom prst="rect">
          <a:avLst/>
        </a:prstGeom>
        <a:noFill/>
        <a:ln>
          <a:noFill/>
        </a:ln>
        <a:effectLst/>
      </dsp:spPr>
      <dsp:style>
        <a:lnRef idx="0">
          <a:scrgbClr r="0" g="0" b="0"/>
        </a:lnRef>
        <a:fillRef idx="0">
          <a:scrgbClr r="0" g="0" b="0"/>
        </a:fillRef>
        <a:effectRef idx="0">
          <a:scrgbClr r="0" g="0" b="0"/>
        </a:effectRef>
        <a:fontRef idx="minor"/>
      </dsp:style>
    </dsp:sp>
    <dsp:sp modelId="{25238F18-07B8-41D8-8BD9-9F8514E8F9C4}">
      <dsp:nvSpPr>
        <dsp:cNvPr id="0" name=""/>
        <dsp:cNvSpPr/>
      </dsp:nvSpPr>
      <dsp:spPr>
        <a:xfrm>
          <a:off x="5929487" y="1045168"/>
          <a:ext cx="1683900" cy="1683900"/>
        </a:xfrm>
        <a:prstGeom prst="ellipse">
          <a:avLst/>
        </a:prstGeom>
        <a:solidFill>
          <a:schemeClr val="accent2">
            <a:hueOff val="6163298"/>
            <a:satOff val="0"/>
            <a:lumOff val="1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66F95BB-E9D9-40E2-AB9F-99D5F69BA82A}">
      <dsp:nvSpPr>
        <dsp:cNvPr id="0" name=""/>
        <dsp:cNvSpPr/>
      </dsp:nvSpPr>
      <dsp:spPr>
        <a:xfrm>
          <a:off x="5417509" y="3081438"/>
          <a:ext cx="2393235" cy="4873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b="1" spc="20">
              <a:latin typeface="+mj-lt"/>
            </a:defRPr>
          </a:pPr>
          <a:r>
            <a:rPr lang="en-US" sz="1600" kern="1200" dirty="0">
              <a:solidFill>
                <a:schemeClr val="bg1"/>
              </a:solidFill>
            </a:rPr>
            <a:t>N/A</a:t>
          </a:r>
          <a:br>
            <a:rPr lang="en-US" sz="1600" kern="1200" dirty="0">
              <a:solidFill>
                <a:schemeClr val="bg1"/>
              </a:solidFill>
            </a:rPr>
          </a:br>
          <a:r>
            <a:rPr lang="en-US" sz="1600" kern="1200" dirty="0">
              <a:solidFill>
                <a:schemeClr val="bg1"/>
              </a:solidFill>
            </a:rPr>
            <a:t>N/A</a:t>
          </a:r>
        </a:p>
      </dsp:txBody>
      <dsp:txXfrm>
        <a:off x="5417509" y="3081438"/>
        <a:ext cx="2393235" cy="487349"/>
      </dsp:txXfrm>
    </dsp:sp>
    <dsp:sp modelId="{1223E777-77CB-4A9A-BF21-12B513842696}">
      <dsp:nvSpPr>
        <dsp:cNvPr id="0" name=""/>
        <dsp:cNvSpPr/>
      </dsp:nvSpPr>
      <dsp:spPr>
        <a:xfrm>
          <a:off x="5417509" y="3416310"/>
          <a:ext cx="2393235" cy="603748"/>
        </a:xfrm>
        <a:prstGeom prst="rect">
          <a:avLst/>
        </a:prstGeom>
        <a:noFill/>
        <a:ln>
          <a:noFill/>
        </a:ln>
        <a:effectLst/>
      </dsp:spPr>
      <dsp:style>
        <a:lnRef idx="0">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19/1/layout/PeoplePortraitsList">
  <dgm:title val="People Portrait List"/>
  <dgm:desc val="People Portrait List"/>
  <dgm:catLst>
    <dgm:cat type="list"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dgm:constr type="w" for="ch" forName="compNode" refType="h" refFor="ch" refForName="compNode" fact="0.55"/>
      <dgm:constr type="w" for="ch" forName="sibTrans" refType="w" refFor="ch" refForName="compNode" fact="0.175"/>
      <dgm:constr type="primFontSz" for="des" forName="nameTx" val="18"/>
      <dgm:constr type="primFontSz" for="des" forName="desTx" refType="primFontSz" refFor="des" refForName="nameTx" op="lte" fact="0.75"/>
      <dgm:constr type="h" for="des" forName="topSpace" op="equ"/>
      <dgm:constr type="h" for="des" forName="compNode" op="equ"/>
      <dgm:constr type="h" for="des" forName="photoElip" op="equ"/>
      <dgm:constr type="w" for="des" forName="photoElip" op="equ"/>
      <dgm:constr type="l" for="des" forName="photoElip" op="equ"/>
      <dgm:constr type="h" for="des" forName="iconSpace" op="equ"/>
      <dgm:constr type="h" for="des" forName="nameTx" op="equ"/>
      <dgm:constr type="h" for="des" forName="txSpace" op="equ"/>
      <dgm:constr type="h" for="des" forName="desTx" op="equ"/>
      <dgm:constr type="h" for="des" forName="bottSpace"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topSpace" refType="w"/>
          <dgm:constr type="h" for="ch" forName="topSpace" refType="h" fact="0.187"/>
          <dgm:constr type="l" for="ch" forName="topSpace"/>
          <dgm:constr type="w" for="ch" forName="photoElip" refType="h" refFor="ch" refForName="photoElip"/>
          <dgm:constr type="h" for="ch" forName="photoElip" val="46.775"/>
          <dgm:constr type="t" for="ch" forName="photoElip" refType="b" refFor="ch" refForName="topSpace"/>
          <dgm:constr type="ctrX" for="ch" forName="photoElip" refType="w" fact="0.5"/>
          <dgm:constr type="w" for="ch" forName="iconSpace" refType="w"/>
          <dgm:constr type="h" for="ch" forName="iconSpace" refType="h" fact="0.075"/>
          <dgm:constr type="l" for="ch" forName="iconSpace"/>
          <dgm:constr type="t" for="ch" forName="iconSpace" refType="b" refFor="ch" refForName="photoElip"/>
          <dgm:constr type="w" for="ch" forName="nameTx" refType="w"/>
          <dgm:constr type="h" for="ch" forName="nameTx" refType="h" fact="0.112"/>
          <dgm:constr type="l" for="ch" forName="nameTx"/>
          <dgm:constr type="t" for="ch" forName="nameTx" refType="b" refFor="ch" refForName="iconSpace"/>
          <dgm:constr type="h" for="ch" forName="txSpace" refType="h" fact="0.015"/>
          <dgm:constr type="w" for="ch" forName="txSpace" refType="w"/>
          <dgm:constr type="l" for="ch" forName="txSpace"/>
          <dgm:constr type="t" for="ch" forName="txSpace" refType="b" refFor="ch" refForName="nameTx"/>
          <dgm:constr type="w" for="ch" forName="desTx" refType="w"/>
          <dgm:constr type="l" for="ch" forName="desTx"/>
          <dgm:constr type="h" for="ch" forName="desTx" refType="h" fact="0.13875"/>
          <dgm:constr type="t" for="ch" forName="desTx" refType="b" refFor="ch" refForName="txSpace"/>
          <dgm:constr type="w" for="ch" forName="bottSpace" refType="w"/>
          <dgm:constr type="h" for="ch" forName="bottSpace" refType="h" fact="0.067"/>
          <dgm:constr type="l" for="ch" forName="bottSpace"/>
          <dgm:constr type="t" for="ch" forName="bottSpace" refType="b" refFor="ch" refForName="desTx"/>
        </dgm:constrLst>
        <dgm:ruleLst>
          <dgm:rule type="h" val="INF" fact="NaN" max="NaN"/>
        </dgm:ruleLst>
        <dgm:layoutNode name="topSpace">
          <dgm:alg type="sp"/>
          <dgm:shape xmlns:r="http://schemas.openxmlformats.org/officeDocument/2006/relationships" r:blip="">
            <dgm:adjLst/>
          </dgm:shape>
          <dgm:presOf/>
          <dgm:constrLst/>
          <dgm:ruleLst/>
        </dgm:layoutNode>
        <dgm:layoutNode name="photoElip" styleLbl="node1">
          <dgm:alg type="sp"/>
          <dgm:shape xmlns:r="http://schemas.openxmlformats.org/officeDocument/2006/relationships" type="ellipse"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nameTx" styleLbl="revTx">
          <dgm:varLst>
            <dgm:chMax val="0"/>
            <dgm:chPref val="0"/>
          </dgm:varLst>
          <dgm:alg type="tx">
            <dgm:param type="txAnchorVert" val="t"/>
            <dgm:param type="txAnchorHorzCh" val="ct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HorzCh" val="ctr"/>
            <dgm:param type="txAnchorVert" val="t"/>
          </dgm:alg>
          <dgm:shape xmlns:r="http://schemas.openxmlformats.org/officeDocument/2006/relationships" type="rect" r:blip="">
            <dgm:adjLst/>
          </dgm:shape>
          <dgm:presOf axis="des" ptType="node"/>
          <dgm:constrLst>
            <dgm:constr type="primFontSz" val="13"/>
            <dgm:constr type="secFontSz" refType="primFontSz"/>
            <dgm:constr type="lMarg"/>
            <dgm:constr type="rMarg"/>
            <dgm:constr type="tMarg"/>
            <dgm:constr type="bMarg"/>
          </dgm:constrLst>
          <dgm:ruleLst>
            <dgm:rule type="primFontSz" val="13" fact="NaN" max="NaN"/>
            <dgm:rule type="h" val="INF" fact="NaN" max="NaN"/>
          </dgm:ruleLst>
        </dgm:layoutNode>
        <dgm:layoutNode name="bottSpace">
          <dgm:alg type="sp"/>
          <dgm:shape xmlns:r="http://schemas.openxmlformats.org/officeDocument/2006/relationships" r:blip="">
            <dgm:adjLst/>
          </dgm:shape>
          <dgm:presOf/>
          <dgm:constrLst/>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gn="ctr">
          <a:lnSpc>
            <a:spcPct val="100000"/>
          </a:lnSpc>
          <a:defRPr b="1" spc="20">
            <a:latin typeface="+mj-lt"/>
          </a:defRPr>
        </a:lvl1pPr>
        <a:lvl2pPr algn="ctr">
          <a:lnSpc>
            <a:spcPct val="100000"/>
          </a:lnSpc>
          <a:defRPr>
            <a:latin typeface="+mj-lt"/>
          </a:defRPr>
        </a:lvl2pPr>
        <a:lvl3pPr algn="ctr">
          <a:buNone/>
          <a:defRPr i="1">
            <a:latin typeface="+mj-lt"/>
          </a:defRPr>
        </a:lvl3pPr>
        <a:lvl4pPr algn="ctr">
          <a:buNone/>
          <a:defRPr i="1">
            <a:latin typeface="+mj-lt"/>
          </a:defRPr>
        </a:lvl4pPr>
        <a:lvl5pPr algn="ctr">
          <a:buNone/>
          <a:defRPr i="1">
            <a:latin typeface="+mj-lt"/>
          </a:defRPr>
        </a:lvl5pPr>
        <a:lvl6pPr algn="ctr">
          <a:buNone/>
          <a:defRPr i="1">
            <a:latin typeface="+mj-lt"/>
          </a:defRPr>
        </a:lvl6pPr>
        <a:lvl7pPr algn="ctr">
          <a:buNone/>
          <a:defRPr i="1">
            <a:latin typeface="+mj-lt"/>
          </a:defRPr>
        </a:lvl7pPr>
        <a:lvl8pPr algn="ctr">
          <a:buNone/>
          <a:defRPr i="1">
            <a:latin typeface="+mj-lt"/>
          </a:defRPr>
        </a:lvl8pPr>
        <a:lvl9pPr algn="ctr">
          <a:buNone/>
          <a:defRPr i="1">
            <a:latin typeface="+mj-lt"/>
          </a:defRPr>
        </a:lvl9pPr>
      </dgm1612:lstStyle>
    </a:ext>
  </dgm:extLst>
</dgm:layoutDef>
</file>

<file path=ppt/diagrams/layout2.xml><?xml version="1.0" encoding="utf-8"?>
<dgm:layoutDef xmlns:dgm="http://schemas.openxmlformats.org/drawingml/2006/diagram" xmlns:a="http://schemas.openxmlformats.org/drawingml/2006/main" uniqueId="urn:microsoft.com/office/officeart/2019/1/layout/PeoplePortraitsList">
  <dgm:title val="People Portrait List"/>
  <dgm:desc val="People Portrait List"/>
  <dgm:catLst>
    <dgm:cat type="list"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dgm:constr type="w" for="ch" forName="compNode" refType="h" refFor="ch" refForName="compNode" fact="0.55"/>
      <dgm:constr type="w" for="ch" forName="sibTrans" refType="w" refFor="ch" refForName="compNode" fact="0.175"/>
      <dgm:constr type="primFontSz" for="des" forName="nameTx" val="18"/>
      <dgm:constr type="primFontSz" for="des" forName="desTx" refType="primFontSz" refFor="des" refForName="nameTx" op="lte" fact="0.75"/>
      <dgm:constr type="h" for="des" forName="topSpace" op="equ"/>
      <dgm:constr type="h" for="des" forName="compNode" op="equ"/>
      <dgm:constr type="h" for="des" forName="photoElip" op="equ"/>
      <dgm:constr type="w" for="des" forName="photoElip" op="equ"/>
      <dgm:constr type="l" for="des" forName="photoElip" op="equ"/>
      <dgm:constr type="h" for="des" forName="iconSpace" op="equ"/>
      <dgm:constr type="h" for="des" forName="nameTx" op="equ"/>
      <dgm:constr type="h" for="des" forName="txSpace" op="equ"/>
      <dgm:constr type="h" for="des" forName="desTx" op="equ"/>
      <dgm:constr type="h" for="des" forName="bottSpace"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topSpace" refType="w"/>
          <dgm:constr type="h" for="ch" forName="topSpace" refType="h" fact="0.187"/>
          <dgm:constr type="l" for="ch" forName="topSpace"/>
          <dgm:constr type="w" for="ch" forName="photoElip" refType="h" refFor="ch" refForName="photoElip"/>
          <dgm:constr type="h" for="ch" forName="photoElip" val="46.775"/>
          <dgm:constr type="t" for="ch" forName="photoElip" refType="b" refFor="ch" refForName="topSpace"/>
          <dgm:constr type="ctrX" for="ch" forName="photoElip" refType="w" fact="0.5"/>
          <dgm:constr type="w" for="ch" forName="iconSpace" refType="w"/>
          <dgm:constr type="h" for="ch" forName="iconSpace" refType="h" fact="0.075"/>
          <dgm:constr type="l" for="ch" forName="iconSpace"/>
          <dgm:constr type="t" for="ch" forName="iconSpace" refType="b" refFor="ch" refForName="photoElip"/>
          <dgm:constr type="w" for="ch" forName="nameTx" refType="w"/>
          <dgm:constr type="h" for="ch" forName="nameTx" refType="h" fact="0.112"/>
          <dgm:constr type="l" for="ch" forName="nameTx"/>
          <dgm:constr type="t" for="ch" forName="nameTx" refType="b" refFor="ch" refForName="iconSpace"/>
          <dgm:constr type="h" for="ch" forName="txSpace" refType="h" fact="0.015"/>
          <dgm:constr type="w" for="ch" forName="txSpace" refType="w"/>
          <dgm:constr type="l" for="ch" forName="txSpace"/>
          <dgm:constr type="t" for="ch" forName="txSpace" refType="b" refFor="ch" refForName="nameTx"/>
          <dgm:constr type="w" for="ch" forName="desTx" refType="w"/>
          <dgm:constr type="l" for="ch" forName="desTx"/>
          <dgm:constr type="h" for="ch" forName="desTx" refType="h" fact="0.13875"/>
          <dgm:constr type="t" for="ch" forName="desTx" refType="b" refFor="ch" refForName="txSpace"/>
          <dgm:constr type="w" for="ch" forName="bottSpace" refType="w"/>
          <dgm:constr type="h" for="ch" forName="bottSpace" refType="h" fact="0.067"/>
          <dgm:constr type="l" for="ch" forName="bottSpace"/>
          <dgm:constr type="t" for="ch" forName="bottSpace" refType="b" refFor="ch" refForName="desTx"/>
        </dgm:constrLst>
        <dgm:ruleLst>
          <dgm:rule type="h" val="INF" fact="NaN" max="NaN"/>
        </dgm:ruleLst>
        <dgm:layoutNode name="topSpace">
          <dgm:alg type="sp"/>
          <dgm:shape xmlns:r="http://schemas.openxmlformats.org/officeDocument/2006/relationships" r:blip="">
            <dgm:adjLst/>
          </dgm:shape>
          <dgm:presOf/>
          <dgm:constrLst/>
          <dgm:ruleLst/>
        </dgm:layoutNode>
        <dgm:layoutNode name="photoElip" styleLbl="node1">
          <dgm:alg type="sp"/>
          <dgm:shape xmlns:r="http://schemas.openxmlformats.org/officeDocument/2006/relationships" type="ellipse"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nameTx" styleLbl="revTx">
          <dgm:varLst>
            <dgm:chMax val="0"/>
            <dgm:chPref val="0"/>
          </dgm:varLst>
          <dgm:alg type="tx">
            <dgm:param type="txAnchorVert" val="t"/>
            <dgm:param type="txAnchorHorzCh" val="ct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HorzCh" val="ctr"/>
            <dgm:param type="txAnchorVert" val="t"/>
          </dgm:alg>
          <dgm:shape xmlns:r="http://schemas.openxmlformats.org/officeDocument/2006/relationships" type="rect" r:blip="">
            <dgm:adjLst/>
          </dgm:shape>
          <dgm:presOf axis="des" ptType="node"/>
          <dgm:constrLst>
            <dgm:constr type="primFontSz" val="13"/>
            <dgm:constr type="secFontSz" refType="primFontSz"/>
            <dgm:constr type="lMarg"/>
            <dgm:constr type="rMarg"/>
            <dgm:constr type="tMarg"/>
            <dgm:constr type="bMarg"/>
          </dgm:constrLst>
          <dgm:ruleLst>
            <dgm:rule type="primFontSz" val="13" fact="NaN" max="NaN"/>
            <dgm:rule type="h" val="INF" fact="NaN" max="NaN"/>
          </dgm:ruleLst>
        </dgm:layoutNode>
        <dgm:layoutNode name="bottSpace">
          <dgm:alg type="sp"/>
          <dgm:shape xmlns:r="http://schemas.openxmlformats.org/officeDocument/2006/relationships" r:blip="">
            <dgm:adjLst/>
          </dgm:shape>
          <dgm:presOf/>
          <dgm:constrLst/>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gn="ctr">
          <a:lnSpc>
            <a:spcPct val="100000"/>
          </a:lnSpc>
          <a:defRPr b="1" spc="20">
            <a:latin typeface="+mj-lt"/>
          </a:defRPr>
        </a:lvl1pPr>
        <a:lvl2pPr algn="ctr">
          <a:lnSpc>
            <a:spcPct val="100000"/>
          </a:lnSpc>
          <a:defRPr>
            <a:latin typeface="+mj-lt"/>
          </a:defRPr>
        </a:lvl2pPr>
        <a:lvl3pPr algn="ctr">
          <a:buNone/>
          <a:defRPr i="1">
            <a:latin typeface="+mj-lt"/>
          </a:defRPr>
        </a:lvl3pPr>
        <a:lvl4pPr algn="ctr">
          <a:buNone/>
          <a:defRPr i="1">
            <a:latin typeface="+mj-lt"/>
          </a:defRPr>
        </a:lvl4pPr>
        <a:lvl5pPr algn="ctr">
          <a:buNone/>
          <a:defRPr i="1">
            <a:latin typeface="+mj-lt"/>
          </a:defRPr>
        </a:lvl5pPr>
        <a:lvl6pPr algn="ctr">
          <a:buNone/>
          <a:defRPr i="1">
            <a:latin typeface="+mj-lt"/>
          </a:defRPr>
        </a:lvl6pPr>
        <a:lvl7pPr algn="ctr">
          <a:buNone/>
          <a:defRPr i="1">
            <a:latin typeface="+mj-lt"/>
          </a:defRPr>
        </a:lvl7pPr>
        <a:lvl8pPr algn="ctr">
          <a:buNone/>
          <a:defRPr i="1">
            <a:latin typeface="+mj-lt"/>
          </a:defRPr>
        </a:lvl8pPr>
        <a:lvl9pPr algn="ctr">
          <a:buNone/>
          <a:defRPr i="1">
            <a:latin typeface="+mj-lt"/>
          </a:defRPr>
        </a:lvl9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6.xml><?xml version="1.0" encoding="utf-8"?>
<dgm:layoutDef xmlns:dgm="http://schemas.openxmlformats.org/drawingml/2006/diagram" xmlns:a="http://schemas.openxmlformats.org/drawingml/2006/main" uniqueId="urn:microsoft.com/office/officeart/2019/1/layout/PeoplePortraitsList">
  <dgm:title val="People Portrait List"/>
  <dgm:desc val="People Portrait List"/>
  <dgm:catLst>
    <dgm:cat type="list"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dgm:constr type="w" for="ch" forName="compNode" refType="h" refFor="ch" refForName="compNode" fact="0.55"/>
      <dgm:constr type="w" for="ch" forName="sibTrans" refType="w" refFor="ch" refForName="compNode" fact="0.175"/>
      <dgm:constr type="primFontSz" for="des" forName="nameTx" val="18"/>
      <dgm:constr type="primFontSz" for="des" forName="desTx" refType="primFontSz" refFor="des" refForName="nameTx" op="lte" fact="0.75"/>
      <dgm:constr type="h" for="des" forName="topSpace" op="equ"/>
      <dgm:constr type="h" for="des" forName="compNode" op="equ"/>
      <dgm:constr type="h" for="des" forName="photoElip" op="equ"/>
      <dgm:constr type="w" for="des" forName="photoElip" op="equ"/>
      <dgm:constr type="l" for="des" forName="photoElip" op="equ"/>
      <dgm:constr type="h" for="des" forName="iconSpace" op="equ"/>
      <dgm:constr type="h" for="des" forName="nameTx" op="equ"/>
      <dgm:constr type="h" for="des" forName="txSpace" op="equ"/>
      <dgm:constr type="h" for="des" forName="desTx" op="equ"/>
      <dgm:constr type="h" for="des" forName="bottSpace"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topSpace" refType="w"/>
          <dgm:constr type="h" for="ch" forName="topSpace" refType="h" fact="0.187"/>
          <dgm:constr type="l" for="ch" forName="topSpace"/>
          <dgm:constr type="w" for="ch" forName="photoElip" refType="h" refFor="ch" refForName="photoElip"/>
          <dgm:constr type="h" for="ch" forName="photoElip" val="46.775"/>
          <dgm:constr type="t" for="ch" forName="photoElip" refType="b" refFor="ch" refForName="topSpace"/>
          <dgm:constr type="ctrX" for="ch" forName="photoElip" refType="w" fact="0.5"/>
          <dgm:constr type="w" for="ch" forName="iconSpace" refType="w"/>
          <dgm:constr type="h" for="ch" forName="iconSpace" refType="h" fact="0.075"/>
          <dgm:constr type="l" for="ch" forName="iconSpace"/>
          <dgm:constr type="t" for="ch" forName="iconSpace" refType="b" refFor="ch" refForName="photoElip"/>
          <dgm:constr type="w" for="ch" forName="nameTx" refType="w"/>
          <dgm:constr type="h" for="ch" forName="nameTx" refType="h" fact="0.112"/>
          <dgm:constr type="l" for="ch" forName="nameTx"/>
          <dgm:constr type="t" for="ch" forName="nameTx" refType="b" refFor="ch" refForName="iconSpace"/>
          <dgm:constr type="h" for="ch" forName="txSpace" refType="h" fact="0.015"/>
          <dgm:constr type="w" for="ch" forName="txSpace" refType="w"/>
          <dgm:constr type="l" for="ch" forName="txSpace"/>
          <dgm:constr type="t" for="ch" forName="txSpace" refType="b" refFor="ch" refForName="nameTx"/>
          <dgm:constr type="w" for="ch" forName="desTx" refType="w"/>
          <dgm:constr type="l" for="ch" forName="desTx"/>
          <dgm:constr type="h" for="ch" forName="desTx" refType="h" fact="0.13875"/>
          <dgm:constr type="t" for="ch" forName="desTx" refType="b" refFor="ch" refForName="txSpace"/>
          <dgm:constr type="w" for="ch" forName="bottSpace" refType="w"/>
          <dgm:constr type="h" for="ch" forName="bottSpace" refType="h" fact="0.067"/>
          <dgm:constr type="l" for="ch" forName="bottSpace"/>
          <dgm:constr type="t" for="ch" forName="bottSpace" refType="b" refFor="ch" refForName="desTx"/>
        </dgm:constrLst>
        <dgm:ruleLst>
          <dgm:rule type="h" val="INF" fact="NaN" max="NaN"/>
        </dgm:ruleLst>
        <dgm:layoutNode name="topSpace">
          <dgm:alg type="sp"/>
          <dgm:shape xmlns:r="http://schemas.openxmlformats.org/officeDocument/2006/relationships" r:blip="">
            <dgm:adjLst/>
          </dgm:shape>
          <dgm:presOf/>
          <dgm:constrLst/>
          <dgm:ruleLst/>
        </dgm:layoutNode>
        <dgm:layoutNode name="photoElip" styleLbl="node1">
          <dgm:alg type="sp"/>
          <dgm:shape xmlns:r="http://schemas.openxmlformats.org/officeDocument/2006/relationships" type="ellipse"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nameTx" styleLbl="revTx">
          <dgm:varLst>
            <dgm:chMax val="0"/>
            <dgm:chPref val="0"/>
          </dgm:varLst>
          <dgm:alg type="tx">
            <dgm:param type="txAnchorVert" val="t"/>
            <dgm:param type="txAnchorHorzCh" val="ct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HorzCh" val="ctr"/>
            <dgm:param type="txAnchorVert" val="t"/>
          </dgm:alg>
          <dgm:shape xmlns:r="http://schemas.openxmlformats.org/officeDocument/2006/relationships" type="rect" r:blip="">
            <dgm:adjLst/>
          </dgm:shape>
          <dgm:presOf axis="des" ptType="node"/>
          <dgm:constrLst>
            <dgm:constr type="primFontSz" val="13"/>
            <dgm:constr type="secFontSz" refType="primFontSz"/>
            <dgm:constr type="lMarg"/>
            <dgm:constr type="rMarg"/>
            <dgm:constr type="tMarg"/>
            <dgm:constr type="bMarg"/>
          </dgm:constrLst>
          <dgm:ruleLst>
            <dgm:rule type="primFontSz" val="13" fact="NaN" max="NaN"/>
            <dgm:rule type="h" val="INF" fact="NaN" max="NaN"/>
          </dgm:ruleLst>
        </dgm:layoutNode>
        <dgm:layoutNode name="bottSpace">
          <dgm:alg type="sp"/>
          <dgm:shape xmlns:r="http://schemas.openxmlformats.org/officeDocument/2006/relationships" r:blip="">
            <dgm:adjLst/>
          </dgm:shape>
          <dgm:presOf/>
          <dgm:constrLst/>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gn="ctr">
          <a:lnSpc>
            <a:spcPct val="100000"/>
          </a:lnSpc>
          <a:defRPr b="1" spc="20">
            <a:latin typeface="+mj-lt"/>
          </a:defRPr>
        </a:lvl1pPr>
        <a:lvl2pPr algn="ctr">
          <a:lnSpc>
            <a:spcPct val="100000"/>
          </a:lnSpc>
          <a:defRPr>
            <a:latin typeface="+mj-lt"/>
          </a:defRPr>
        </a:lvl2pPr>
        <a:lvl3pPr algn="ctr">
          <a:buNone/>
          <a:defRPr i="1">
            <a:latin typeface="+mj-lt"/>
          </a:defRPr>
        </a:lvl3pPr>
        <a:lvl4pPr algn="ctr">
          <a:buNone/>
          <a:defRPr i="1">
            <a:latin typeface="+mj-lt"/>
          </a:defRPr>
        </a:lvl4pPr>
        <a:lvl5pPr algn="ctr">
          <a:buNone/>
          <a:defRPr i="1">
            <a:latin typeface="+mj-lt"/>
          </a:defRPr>
        </a:lvl5pPr>
        <a:lvl6pPr algn="ctr">
          <a:buNone/>
          <a:defRPr i="1">
            <a:latin typeface="+mj-lt"/>
          </a:defRPr>
        </a:lvl6pPr>
        <a:lvl7pPr algn="ctr">
          <a:buNone/>
          <a:defRPr i="1">
            <a:latin typeface="+mj-lt"/>
          </a:defRPr>
        </a:lvl7pPr>
        <a:lvl8pPr algn="ctr">
          <a:buNone/>
          <a:defRPr i="1">
            <a:latin typeface="+mj-lt"/>
          </a:defRPr>
        </a:lvl8pPr>
        <a:lvl9pPr algn="ctr">
          <a:buNone/>
          <a:defRPr i="1">
            <a:latin typeface="+mj-lt"/>
          </a:defRPr>
        </a:lvl9pPr>
      </dgm1612:lstStyle>
    </a:ext>
  </dgm:extLst>
</dgm:layoutDef>
</file>

<file path=ppt/diagrams/layout7.xml><?xml version="1.0" encoding="utf-8"?>
<dgm:layoutDef xmlns:dgm="http://schemas.openxmlformats.org/drawingml/2006/diagram" xmlns:a="http://schemas.openxmlformats.org/drawingml/2006/main" uniqueId="urn:microsoft.com/office/officeart/2019/1/layout/PeoplePortraitsList">
  <dgm:title val="People Portrait List"/>
  <dgm:desc val="People Portrait List"/>
  <dgm:catLst>
    <dgm:cat type="list"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dgm:constr type="w" for="ch" forName="compNode" refType="h" refFor="ch" refForName="compNode" fact="0.55"/>
      <dgm:constr type="w" for="ch" forName="sibTrans" refType="w" refFor="ch" refForName="compNode" fact="0.175"/>
      <dgm:constr type="primFontSz" for="des" forName="nameTx" val="18"/>
      <dgm:constr type="primFontSz" for="des" forName="desTx" refType="primFontSz" refFor="des" refForName="nameTx" op="lte" fact="0.75"/>
      <dgm:constr type="h" for="des" forName="topSpace" op="equ"/>
      <dgm:constr type="h" for="des" forName="compNode" op="equ"/>
      <dgm:constr type="h" for="des" forName="photoElip" op="equ"/>
      <dgm:constr type="w" for="des" forName="photoElip" op="equ"/>
      <dgm:constr type="l" for="des" forName="photoElip" op="equ"/>
      <dgm:constr type="h" for="des" forName="iconSpace" op="equ"/>
      <dgm:constr type="h" for="des" forName="nameTx" op="equ"/>
      <dgm:constr type="h" for="des" forName="txSpace" op="equ"/>
      <dgm:constr type="h" for="des" forName="desTx" op="equ"/>
      <dgm:constr type="h" for="des" forName="bottSpace"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topSpace" refType="w"/>
          <dgm:constr type="h" for="ch" forName="topSpace" refType="h" fact="0.187"/>
          <dgm:constr type="l" for="ch" forName="topSpace"/>
          <dgm:constr type="w" for="ch" forName="photoElip" refType="h" refFor="ch" refForName="photoElip"/>
          <dgm:constr type="h" for="ch" forName="photoElip" val="46.775"/>
          <dgm:constr type="t" for="ch" forName="photoElip" refType="b" refFor="ch" refForName="topSpace"/>
          <dgm:constr type="ctrX" for="ch" forName="photoElip" refType="w" fact="0.5"/>
          <dgm:constr type="w" for="ch" forName="iconSpace" refType="w"/>
          <dgm:constr type="h" for="ch" forName="iconSpace" refType="h" fact="0.075"/>
          <dgm:constr type="l" for="ch" forName="iconSpace"/>
          <dgm:constr type="t" for="ch" forName="iconSpace" refType="b" refFor="ch" refForName="photoElip"/>
          <dgm:constr type="w" for="ch" forName="nameTx" refType="w"/>
          <dgm:constr type="h" for="ch" forName="nameTx" refType="h" fact="0.112"/>
          <dgm:constr type="l" for="ch" forName="nameTx"/>
          <dgm:constr type="t" for="ch" forName="nameTx" refType="b" refFor="ch" refForName="iconSpace"/>
          <dgm:constr type="h" for="ch" forName="txSpace" refType="h" fact="0.015"/>
          <dgm:constr type="w" for="ch" forName="txSpace" refType="w"/>
          <dgm:constr type="l" for="ch" forName="txSpace"/>
          <dgm:constr type="t" for="ch" forName="txSpace" refType="b" refFor="ch" refForName="nameTx"/>
          <dgm:constr type="w" for="ch" forName="desTx" refType="w"/>
          <dgm:constr type="l" for="ch" forName="desTx"/>
          <dgm:constr type="h" for="ch" forName="desTx" refType="h" fact="0.13875"/>
          <dgm:constr type="t" for="ch" forName="desTx" refType="b" refFor="ch" refForName="txSpace"/>
          <dgm:constr type="w" for="ch" forName="bottSpace" refType="w"/>
          <dgm:constr type="h" for="ch" forName="bottSpace" refType="h" fact="0.067"/>
          <dgm:constr type="l" for="ch" forName="bottSpace"/>
          <dgm:constr type="t" for="ch" forName="bottSpace" refType="b" refFor="ch" refForName="desTx"/>
        </dgm:constrLst>
        <dgm:ruleLst>
          <dgm:rule type="h" val="INF" fact="NaN" max="NaN"/>
        </dgm:ruleLst>
        <dgm:layoutNode name="topSpace">
          <dgm:alg type="sp"/>
          <dgm:shape xmlns:r="http://schemas.openxmlformats.org/officeDocument/2006/relationships" r:blip="">
            <dgm:adjLst/>
          </dgm:shape>
          <dgm:presOf/>
          <dgm:constrLst/>
          <dgm:ruleLst/>
        </dgm:layoutNode>
        <dgm:layoutNode name="photoElip" styleLbl="node1">
          <dgm:alg type="sp"/>
          <dgm:shape xmlns:r="http://schemas.openxmlformats.org/officeDocument/2006/relationships" type="ellipse"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nameTx" styleLbl="revTx">
          <dgm:varLst>
            <dgm:chMax val="0"/>
            <dgm:chPref val="0"/>
          </dgm:varLst>
          <dgm:alg type="tx">
            <dgm:param type="txAnchorVert" val="t"/>
            <dgm:param type="txAnchorHorzCh" val="ct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HorzCh" val="ctr"/>
            <dgm:param type="txAnchorVert" val="t"/>
          </dgm:alg>
          <dgm:shape xmlns:r="http://schemas.openxmlformats.org/officeDocument/2006/relationships" type="rect" r:blip="">
            <dgm:adjLst/>
          </dgm:shape>
          <dgm:presOf axis="des" ptType="node"/>
          <dgm:constrLst>
            <dgm:constr type="primFontSz" val="13"/>
            <dgm:constr type="secFontSz" refType="primFontSz"/>
            <dgm:constr type="lMarg"/>
            <dgm:constr type="rMarg"/>
            <dgm:constr type="tMarg"/>
            <dgm:constr type="bMarg"/>
          </dgm:constrLst>
          <dgm:ruleLst>
            <dgm:rule type="primFontSz" val="13" fact="NaN" max="NaN"/>
            <dgm:rule type="h" val="INF" fact="NaN" max="NaN"/>
          </dgm:ruleLst>
        </dgm:layoutNode>
        <dgm:layoutNode name="bottSpace">
          <dgm:alg type="sp"/>
          <dgm:shape xmlns:r="http://schemas.openxmlformats.org/officeDocument/2006/relationships" r:blip="">
            <dgm:adjLst/>
          </dgm:shape>
          <dgm:presOf/>
          <dgm:constrLst/>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gn="ctr">
          <a:lnSpc>
            <a:spcPct val="100000"/>
          </a:lnSpc>
          <a:defRPr b="1" spc="20">
            <a:latin typeface="+mj-lt"/>
          </a:defRPr>
        </a:lvl1pPr>
        <a:lvl2pPr algn="ctr">
          <a:lnSpc>
            <a:spcPct val="100000"/>
          </a:lnSpc>
          <a:defRPr>
            <a:latin typeface="+mj-lt"/>
          </a:defRPr>
        </a:lvl2pPr>
        <a:lvl3pPr algn="ctr">
          <a:buNone/>
          <a:defRPr i="1">
            <a:latin typeface="+mj-lt"/>
          </a:defRPr>
        </a:lvl3pPr>
        <a:lvl4pPr algn="ctr">
          <a:buNone/>
          <a:defRPr i="1">
            <a:latin typeface="+mj-lt"/>
          </a:defRPr>
        </a:lvl4pPr>
        <a:lvl5pPr algn="ctr">
          <a:buNone/>
          <a:defRPr i="1">
            <a:latin typeface="+mj-lt"/>
          </a:defRPr>
        </a:lvl5pPr>
        <a:lvl6pPr algn="ctr">
          <a:buNone/>
          <a:defRPr i="1">
            <a:latin typeface="+mj-lt"/>
          </a:defRPr>
        </a:lvl6pPr>
        <a:lvl7pPr algn="ctr">
          <a:buNone/>
          <a:defRPr i="1">
            <a:latin typeface="+mj-lt"/>
          </a:defRPr>
        </a:lvl7pPr>
        <a:lvl8pPr algn="ctr">
          <a:buNone/>
          <a:defRPr i="1">
            <a:latin typeface="+mj-lt"/>
          </a:defRPr>
        </a:lvl8pPr>
        <a:lvl9pPr algn="ctr">
          <a:buNone/>
          <a:defRPr i="1">
            <a:latin typeface="+mj-lt"/>
          </a:defRPr>
        </a:lvl9pPr>
      </dgm1612:lstStyle>
    </a:ext>
  </dgm:extLst>
</dgm:layoutDef>
</file>

<file path=ppt/diagrams/layout8.xml><?xml version="1.0" encoding="utf-8"?>
<dgm:layoutDef xmlns:dgm="http://schemas.openxmlformats.org/drawingml/2006/diagram" xmlns:a="http://schemas.openxmlformats.org/drawingml/2006/main" uniqueId="urn:microsoft.com/office/officeart/2019/1/layout/PeoplePortraitsList">
  <dgm:title val="People Portrait List"/>
  <dgm:desc val="People Portrait List"/>
  <dgm:catLst>
    <dgm:cat type="list"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dgm:constr type="w" for="ch" forName="compNode" refType="h" refFor="ch" refForName="compNode" fact="0.55"/>
      <dgm:constr type="w" for="ch" forName="sibTrans" refType="w" refFor="ch" refForName="compNode" fact="0.175"/>
      <dgm:constr type="primFontSz" for="des" forName="nameTx" val="18"/>
      <dgm:constr type="primFontSz" for="des" forName="desTx" refType="primFontSz" refFor="des" refForName="nameTx" op="lte" fact="0.75"/>
      <dgm:constr type="h" for="des" forName="topSpace" op="equ"/>
      <dgm:constr type="h" for="des" forName="compNode" op="equ"/>
      <dgm:constr type="h" for="des" forName="photoElip" op="equ"/>
      <dgm:constr type="w" for="des" forName="photoElip" op="equ"/>
      <dgm:constr type="l" for="des" forName="photoElip" op="equ"/>
      <dgm:constr type="h" for="des" forName="iconSpace" op="equ"/>
      <dgm:constr type="h" for="des" forName="nameTx" op="equ"/>
      <dgm:constr type="h" for="des" forName="txSpace" op="equ"/>
      <dgm:constr type="h" for="des" forName="desTx" op="equ"/>
      <dgm:constr type="h" for="des" forName="bottSpace"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topSpace" refType="w"/>
          <dgm:constr type="h" for="ch" forName="topSpace" refType="h" fact="0.187"/>
          <dgm:constr type="l" for="ch" forName="topSpace"/>
          <dgm:constr type="w" for="ch" forName="photoElip" refType="h" refFor="ch" refForName="photoElip"/>
          <dgm:constr type="h" for="ch" forName="photoElip" val="46.775"/>
          <dgm:constr type="t" for="ch" forName="photoElip" refType="b" refFor="ch" refForName="topSpace"/>
          <dgm:constr type="ctrX" for="ch" forName="photoElip" refType="w" fact="0.5"/>
          <dgm:constr type="w" for="ch" forName="iconSpace" refType="w"/>
          <dgm:constr type="h" for="ch" forName="iconSpace" refType="h" fact="0.075"/>
          <dgm:constr type="l" for="ch" forName="iconSpace"/>
          <dgm:constr type="t" for="ch" forName="iconSpace" refType="b" refFor="ch" refForName="photoElip"/>
          <dgm:constr type="w" for="ch" forName="nameTx" refType="w"/>
          <dgm:constr type="h" for="ch" forName="nameTx" refType="h" fact="0.112"/>
          <dgm:constr type="l" for="ch" forName="nameTx"/>
          <dgm:constr type="t" for="ch" forName="nameTx" refType="b" refFor="ch" refForName="iconSpace"/>
          <dgm:constr type="h" for="ch" forName="txSpace" refType="h" fact="0.015"/>
          <dgm:constr type="w" for="ch" forName="txSpace" refType="w"/>
          <dgm:constr type="l" for="ch" forName="txSpace"/>
          <dgm:constr type="t" for="ch" forName="txSpace" refType="b" refFor="ch" refForName="nameTx"/>
          <dgm:constr type="w" for="ch" forName="desTx" refType="w"/>
          <dgm:constr type="l" for="ch" forName="desTx"/>
          <dgm:constr type="h" for="ch" forName="desTx" refType="h" fact="0.13875"/>
          <dgm:constr type="t" for="ch" forName="desTx" refType="b" refFor="ch" refForName="txSpace"/>
          <dgm:constr type="w" for="ch" forName="bottSpace" refType="w"/>
          <dgm:constr type="h" for="ch" forName="bottSpace" refType="h" fact="0.067"/>
          <dgm:constr type="l" for="ch" forName="bottSpace"/>
          <dgm:constr type="t" for="ch" forName="bottSpace" refType="b" refFor="ch" refForName="desTx"/>
        </dgm:constrLst>
        <dgm:ruleLst>
          <dgm:rule type="h" val="INF" fact="NaN" max="NaN"/>
        </dgm:ruleLst>
        <dgm:layoutNode name="topSpace">
          <dgm:alg type="sp"/>
          <dgm:shape xmlns:r="http://schemas.openxmlformats.org/officeDocument/2006/relationships" r:blip="">
            <dgm:adjLst/>
          </dgm:shape>
          <dgm:presOf/>
          <dgm:constrLst/>
          <dgm:ruleLst/>
        </dgm:layoutNode>
        <dgm:layoutNode name="photoElip" styleLbl="node1">
          <dgm:alg type="sp"/>
          <dgm:shape xmlns:r="http://schemas.openxmlformats.org/officeDocument/2006/relationships" type="ellipse"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nameTx" styleLbl="revTx">
          <dgm:varLst>
            <dgm:chMax val="0"/>
            <dgm:chPref val="0"/>
          </dgm:varLst>
          <dgm:alg type="tx">
            <dgm:param type="txAnchorVert" val="t"/>
            <dgm:param type="txAnchorHorzCh" val="ct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HorzCh" val="ctr"/>
            <dgm:param type="txAnchorVert" val="t"/>
          </dgm:alg>
          <dgm:shape xmlns:r="http://schemas.openxmlformats.org/officeDocument/2006/relationships" type="rect" r:blip="">
            <dgm:adjLst/>
          </dgm:shape>
          <dgm:presOf axis="des" ptType="node"/>
          <dgm:constrLst>
            <dgm:constr type="primFontSz" val="13"/>
            <dgm:constr type="secFontSz" refType="primFontSz"/>
            <dgm:constr type="lMarg"/>
            <dgm:constr type="rMarg"/>
            <dgm:constr type="tMarg"/>
            <dgm:constr type="bMarg"/>
          </dgm:constrLst>
          <dgm:ruleLst>
            <dgm:rule type="primFontSz" val="13" fact="NaN" max="NaN"/>
            <dgm:rule type="h" val="INF" fact="NaN" max="NaN"/>
          </dgm:ruleLst>
        </dgm:layoutNode>
        <dgm:layoutNode name="bottSpace">
          <dgm:alg type="sp"/>
          <dgm:shape xmlns:r="http://schemas.openxmlformats.org/officeDocument/2006/relationships" r:blip="">
            <dgm:adjLst/>
          </dgm:shape>
          <dgm:presOf/>
          <dgm:constrLst/>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gn="ctr">
          <a:lnSpc>
            <a:spcPct val="100000"/>
          </a:lnSpc>
          <a:defRPr b="1" spc="20">
            <a:latin typeface="+mj-lt"/>
          </a:defRPr>
        </a:lvl1pPr>
        <a:lvl2pPr algn="ctr">
          <a:lnSpc>
            <a:spcPct val="100000"/>
          </a:lnSpc>
          <a:defRPr>
            <a:latin typeface="+mj-lt"/>
          </a:defRPr>
        </a:lvl2pPr>
        <a:lvl3pPr algn="ctr">
          <a:buNone/>
          <a:defRPr i="1">
            <a:latin typeface="+mj-lt"/>
          </a:defRPr>
        </a:lvl3pPr>
        <a:lvl4pPr algn="ctr">
          <a:buNone/>
          <a:defRPr i="1">
            <a:latin typeface="+mj-lt"/>
          </a:defRPr>
        </a:lvl4pPr>
        <a:lvl5pPr algn="ctr">
          <a:buNone/>
          <a:defRPr i="1">
            <a:latin typeface="+mj-lt"/>
          </a:defRPr>
        </a:lvl5pPr>
        <a:lvl6pPr algn="ctr">
          <a:buNone/>
          <a:defRPr i="1">
            <a:latin typeface="+mj-lt"/>
          </a:defRPr>
        </a:lvl6pPr>
        <a:lvl7pPr algn="ctr">
          <a:buNone/>
          <a:defRPr i="1">
            <a:latin typeface="+mj-lt"/>
          </a:defRPr>
        </a:lvl7pPr>
        <a:lvl8pPr algn="ctr">
          <a:buNone/>
          <a:defRPr i="1">
            <a:latin typeface="+mj-lt"/>
          </a:defRPr>
        </a:lvl8pPr>
        <a:lvl9pPr algn="ctr">
          <a:buNone/>
          <a:defRPr i="1">
            <a:latin typeface="+mj-lt"/>
          </a:defRPr>
        </a:lvl9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EA28068-AFBD-4979-B752-9EB6F90B1386}" type="datetimeFigureOut">
              <a:rPr lang="en-US" smtClean="0"/>
              <a:t>6/26/2023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939589-3E79-4C82-AA4A-FE78234FAA59}" type="slidenum">
              <a:rPr lang="en-US" smtClean="0"/>
              <a:t>‹#›</a:t>
            </a:fld>
            <a:endParaRPr lang="en-US" dirty="0"/>
          </a:p>
        </p:txBody>
      </p:sp>
    </p:spTree>
    <p:extLst>
      <p:ext uri="{BB962C8B-B14F-4D97-AF65-F5344CB8AC3E}">
        <p14:creationId xmlns:p14="http://schemas.microsoft.com/office/powerpoint/2010/main" val="21949689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524000" y="1122363"/>
            <a:ext cx="9144000" cy="2387600"/>
          </a:xfrm>
        </p:spPr>
        <p:txBody>
          <a:bodyPr anchor="b"/>
          <a:lstStyle>
            <a:lvl1pPr algn="l">
              <a:defRPr sz="6000" b="1" i="0" cap="all" baseline="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1524000" y="3602038"/>
            <a:ext cx="9144000" cy="1655762"/>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cxnSp>
        <p:nvCxnSpPr>
          <p:cNvPr id="11" name="Straight Connector 10">
            <a:extLst>
              <a:ext uri="{FF2B5EF4-FFF2-40B4-BE49-F238E27FC236}">
                <a16:creationId xmlns:a16="http://schemas.microsoft.com/office/drawing/2014/main" id="{D1B787A8-0D67-4B7E-9B48-86BD906AB6B5}"/>
              </a:ext>
            </a:extLst>
          </p:cNvPr>
          <p:cNvCxnSpPr>
            <a:cxnSpLocks/>
          </p:cNvCxnSpPr>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97802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057AE-3B3B-4261-B912-BF9EB9A58C3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2A2D237-A706-4712-90CA-B04517CBBE05}"/>
              </a:ext>
            </a:extLst>
          </p:cNvPr>
          <p:cNvSpPr>
            <a:spLocks noGrp="1"/>
          </p:cNvSpPr>
          <p:nvPr>
            <p:ph type="body" idx="1"/>
          </p:nvPr>
        </p:nvSpPr>
        <p:spPr>
          <a:xfrm>
            <a:off x="1444752" y="1681163"/>
            <a:ext cx="455371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DE39CA1-2B6D-427E-9688-9093D5865CB7}"/>
              </a:ext>
            </a:extLst>
          </p:cNvPr>
          <p:cNvSpPr>
            <a:spLocks noGrp="1"/>
          </p:cNvSpPr>
          <p:nvPr>
            <p:ph sz="half" idx="2"/>
          </p:nvPr>
        </p:nvSpPr>
        <p:spPr>
          <a:xfrm>
            <a:off x="1444752" y="2505075"/>
            <a:ext cx="4553712"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F3D53357-616B-47F4-944B-F979FE96635D}"/>
              </a:ext>
            </a:extLst>
          </p:cNvPr>
          <p:cNvSpPr>
            <a:spLocks noGrp="1"/>
          </p:cNvSpPr>
          <p:nvPr>
            <p:ph type="body" sz="quarter" idx="3"/>
          </p:nvPr>
        </p:nvSpPr>
        <p:spPr>
          <a:xfrm>
            <a:off x="6784848" y="1681163"/>
            <a:ext cx="455371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D7EA593-3036-4FB5-94B4-D9431DF04871}"/>
              </a:ext>
            </a:extLst>
          </p:cNvPr>
          <p:cNvSpPr>
            <a:spLocks noGrp="1"/>
          </p:cNvSpPr>
          <p:nvPr>
            <p:ph sz="quarter" idx="4"/>
          </p:nvPr>
        </p:nvSpPr>
        <p:spPr>
          <a:xfrm>
            <a:off x="6784848" y="2505075"/>
            <a:ext cx="4553712"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0" name="Straight Connector 9">
            <a:extLst>
              <a:ext uri="{FF2B5EF4-FFF2-40B4-BE49-F238E27FC236}">
                <a16:creationId xmlns:a16="http://schemas.microsoft.com/office/drawing/2014/main" id="{160F34ED-DA60-4CC2-B735-B0EC5D9FEA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2" name="Graphic 15">
            <a:extLst>
              <a:ext uri="{FF2B5EF4-FFF2-40B4-BE49-F238E27FC236}">
                <a16:creationId xmlns:a16="http://schemas.microsoft.com/office/drawing/2014/main" id="{A9475260-301F-4744-B1DA-7B00F6FB4342}"/>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
        <p:nvSpPr>
          <p:cNvPr id="14" name="Graphic 16">
            <a:extLst>
              <a:ext uri="{FF2B5EF4-FFF2-40B4-BE49-F238E27FC236}">
                <a16:creationId xmlns:a16="http://schemas.microsoft.com/office/drawing/2014/main" id="{9BBD3F4B-0836-48C5-AC68-747456D1DD50}"/>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dirty="0"/>
          </a:p>
        </p:txBody>
      </p:sp>
      <p:sp>
        <p:nvSpPr>
          <p:cNvPr id="16" name="Graphic 14">
            <a:extLst>
              <a:ext uri="{FF2B5EF4-FFF2-40B4-BE49-F238E27FC236}">
                <a16:creationId xmlns:a16="http://schemas.microsoft.com/office/drawing/2014/main" id="{9B4398D5-99F4-4F83-AA77-9B4177648CAF}"/>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Tree>
    <p:extLst>
      <p:ext uri="{BB962C8B-B14F-4D97-AF65-F5344CB8AC3E}">
        <p14:creationId xmlns:p14="http://schemas.microsoft.com/office/powerpoint/2010/main" val="9375955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1_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057AE-3B3B-4261-B912-BF9EB9A58C3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2A2D237-A706-4712-90CA-B04517CBBE05}"/>
              </a:ext>
            </a:extLst>
          </p:cNvPr>
          <p:cNvSpPr>
            <a:spLocks noGrp="1"/>
          </p:cNvSpPr>
          <p:nvPr>
            <p:ph type="body" idx="1"/>
          </p:nvPr>
        </p:nvSpPr>
        <p:spPr>
          <a:xfrm>
            <a:off x="1444752" y="1681163"/>
            <a:ext cx="28346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DE39CA1-2B6D-427E-9688-9093D5865CB7}"/>
              </a:ext>
            </a:extLst>
          </p:cNvPr>
          <p:cNvSpPr>
            <a:spLocks noGrp="1"/>
          </p:cNvSpPr>
          <p:nvPr>
            <p:ph sz="half" idx="2"/>
          </p:nvPr>
        </p:nvSpPr>
        <p:spPr>
          <a:xfrm>
            <a:off x="1444752" y="2505075"/>
            <a:ext cx="2834640"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p:txBody>
      </p:sp>
      <p:sp>
        <p:nvSpPr>
          <p:cNvPr id="5" name="Text Placeholder 4">
            <a:extLst>
              <a:ext uri="{FF2B5EF4-FFF2-40B4-BE49-F238E27FC236}">
                <a16:creationId xmlns:a16="http://schemas.microsoft.com/office/drawing/2014/main" id="{F3D53357-616B-47F4-944B-F979FE96635D}"/>
              </a:ext>
            </a:extLst>
          </p:cNvPr>
          <p:cNvSpPr>
            <a:spLocks noGrp="1"/>
          </p:cNvSpPr>
          <p:nvPr>
            <p:ph type="body" sz="quarter" idx="3"/>
          </p:nvPr>
        </p:nvSpPr>
        <p:spPr>
          <a:xfrm>
            <a:off x="4983480" y="1681163"/>
            <a:ext cx="28346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D7EA593-3036-4FB5-94B4-D9431DF04871}"/>
              </a:ext>
            </a:extLst>
          </p:cNvPr>
          <p:cNvSpPr>
            <a:spLocks noGrp="1"/>
          </p:cNvSpPr>
          <p:nvPr>
            <p:ph sz="quarter" idx="4"/>
          </p:nvPr>
        </p:nvSpPr>
        <p:spPr>
          <a:xfrm>
            <a:off x="4983480" y="2505075"/>
            <a:ext cx="2834640"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p:txBody>
      </p:sp>
      <p:cxnSp>
        <p:nvCxnSpPr>
          <p:cNvPr id="10" name="Straight Connector 9">
            <a:extLst>
              <a:ext uri="{FF2B5EF4-FFF2-40B4-BE49-F238E27FC236}">
                <a16:creationId xmlns:a16="http://schemas.microsoft.com/office/drawing/2014/main" id="{160F34ED-DA60-4CC2-B735-B0EC5D9FEA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2" name="Graphic 15">
            <a:extLst>
              <a:ext uri="{FF2B5EF4-FFF2-40B4-BE49-F238E27FC236}">
                <a16:creationId xmlns:a16="http://schemas.microsoft.com/office/drawing/2014/main" id="{A9475260-301F-4744-B1DA-7B00F6FB4342}"/>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
        <p:nvSpPr>
          <p:cNvPr id="14" name="Graphic 16">
            <a:extLst>
              <a:ext uri="{FF2B5EF4-FFF2-40B4-BE49-F238E27FC236}">
                <a16:creationId xmlns:a16="http://schemas.microsoft.com/office/drawing/2014/main" id="{9BBD3F4B-0836-48C5-AC68-747456D1DD50}"/>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dirty="0"/>
          </a:p>
        </p:txBody>
      </p:sp>
      <p:sp>
        <p:nvSpPr>
          <p:cNvPr id="16" name="Graphic 14">
            <a:extLst>
              <a:ext uri="{FF2B5EF4-FFF2-40B4-BE49-F238E27FC236}">
                <a16:creationId xmlns:a16="http://schemas.microsoft.com/office/drawing/2014/main" id="{9B4398D5-99F4-4F83-AA77-9B4177648CAF}"/>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
        <p:nvSpPr>
          <p:cNvPr id="15" name="Text Placeholder 4">
            <a:extLst>
              <a:ext uri="{FF2B5EF4-FFF2-40B4-BE49-F238E27FC236}">
                <a16:creationId xmlns:a16="http://schemas.microsoft.com/office/drawing/2014/main" id="{2D693B15-7265-4478-9579-62FCD5222D04}"/>
              </a:ext>
            </a:extLst>
          </p:cNvPr>
          <p:cNvSpPr>
            <a:spLocks noGrp="1"/>
          </p:cNvSpPr>
          <p:nvPr>
            <p:ph type="body" sz="quarter" idx="13"/>
          </p:nvPr>
        </p:nvSpPr>
        <p:spPr>
          <a:xfrm>
            <a:off x="8531352" y="1769269"/>
            <a:ext cx="28346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7" name="Content Placeholder 5">
            <a:extLst>
              <a:ext uri="{FF2B5EF4-FFF2-40B4-BE49-F238E27FC236}">
                <a16:creationId xmlns:a16="http://schemas.microsoft.com/office/drawing/2014/main" id="{48F9E92F-BB16-4896-A47F-6497C3D705B9}"/>
              </a:ext>
            </a:extLst>
          </p:cNvPr>
          <p:cNvSpPr>
            <a:spLocks noGrp="1"/>
          </p:cNvSpPr>
          <p:nvPr>
            <p:ph sz="quarter" idx="14"/>
          </p:nvPr>
        </p:nvSpPr>
        <p:spPr>
          <a:xfrm>
            <a:off x="8531352" y="2593181"/>
            <a:ext cx="2834640"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3730798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hasCustomPrompt="1"/>
          </p:nvPr>
        </p:nvSpPr>
        <p:spPr>
          <a:xfrm>
            <a:off x="6391656" y="804672"/>
            <a:ext cx="4434840" cy="886968"/>
          </a:xfrm>
        </p:spPr>
        <p:txBody>
          <a:bodyPr anchor="b"/>
          <a:lstStyle>
            <a:lvl1pPr algn="l">
              <a:defRPr sz="5400" b="0" i="0" cap="none" baseline="0"/>
            </a:lvl1pPr>
          </a:lstStyle>
          <a:p>
            <a:r>
              <a:rPr lang="en-US" dirty="0"/>
              <a:t>Title</a:t>
            </a:r>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6391654" y="1801368"/>
            <a:ext cx="4434840" cy="4754880"/>
          </a:xfrm>
        </p:spPr>
        <p:txBody>
          <a:bodyPr>
            <a:normAutofit/>
          </a:bodyPr>
          <a:lstStyle>
            <a:lvl1pPr marL="0" indent="0" algn="l">
              <a:lnSpc>
                <a:spcPct val="110000"/>
              </a:lnSpc>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5" name="Footer Placeholder 4">
            <a:extLst>
              <a:ext uri="{FF2B5EF4-FFF2-40B4-BE49-F238E27FC236}">
                <a16:creationId xmlns:a16="http://schemas.microsoft.com/office/drawing/2014/main" id="{7F8C2A2A-62DB-40C0-8AE7-CB9B98649BB1}"/>
              </a:ext>
            </a:extLst>
          </p:cNvPr>
          <p:cNvSpPr>
            <a:spLocks noGrp="1"/>
          </p:cNvSpPr>
          <p:nvPr>
            <p:ph type="ftr" sz="quarter" idx="11"/>
          </p:nvPr>
        </p:nvSpPr>
        <p:spPr>
          <a:xfrm rot="16200000">
            <a:off x="9811512" y="1591056"/>
            <a:ext cx="3547872" cy="365125"/>
          </a:xfrm>
        </p:spPr>
        <p:txBody>
          <a:bodyPr/>
          <a:lstStyle>
            <a:lvl1pPr>
              <a:defRPr>
                <a:solidFill>
                  <a:schemeClr val="accent2"/>
                </a:solidFill>
              </a:defRPr>
            </a:lvl1pPr>
          </a:lstStyle>
          <a:p>
            <a:r>
              <a:rPr lang="en-US"/>
              <a:t>NEWSFEED</a:t>
            </a:r>
            <a:endParaRPr lang="en-US" dirty="0"/>
          </a:p>
        </p:txBody>
      </p:sp>
      <p:sp>
        <p:nvSpPr>
          <p:cNvPr id="6" name="Slide Number Placeholder 5">
            <a:extLst>
              <a:ext uri="{FF2B5EF4-FFF2-40B4-BE49-F238E27FC236}">
                <a16:creationId xmlns:a16="http://schemas.microsoft.com/office/drawing/2014/main" id="{A401EAA4-F44C-4C1F-B8E3-1A3005300F50}"/>
              </a:ext>
            </a:extLst>
          </p:cNvPr>
          <p:cNvSpPr>
            <a:spLocks noGrp="1"/>
          </p:cNvSpPr>
          <p:nvPr>
            <p:ph type="sldNum" sz="quarter" idx="12"/>
          </p:nvPr>
        </p:nvSpPr>
        <p:spPr/>
        <p:txBody>
          <a:bodyPr/>
          <a:lstStyle>
            <a:lvl1pPr>
              <a:defRPr>
                <a:solidFill>
                  <a:schemeClr val="accent2"/>
                </a:solidFill>
              </a:defRPr>
            </a:lvl1pPr>
          </a:lstStyle>
          <a:p>
            <a:fld id="{D8DA9DAA-006C-4F4B-980E-E3DF019B24E2}" type="slidenum">
              <a:rPr lang="en-US" smtClean="0"/>
              <a:pPr/>
              <a:t>‹#›</a:t>
            </a:fld>
            <a:endParaRPr lang="en-US" dirty="0"/>
          </a:p>
        </p:txBody>
      </p:sp>
      <p:cxnSp>
        <p:nvCxnSpPr>
          <p:cNvPr id="7" name="Straight Connector 6">
            <a:extLst>
              <a:ext uri="{FF2B5EF4-FFF2-40B4-BE49-F238E27FC236}">
                <a16:creationId xmlns:a16="http://schemas.microsoft.com/office/drawing/2014/main" id="{6939C974-0ED4-4915-BBF7-1FB00C18AD45}"/>
              </a:ext>
            </a:extLst>
          </p:cNvPr>
          <p:cNvCxnSpPr>
            <a:cxnSpLocks/>
          </p:cNvCxnSpPr>
          <p:nvPr userDrawn="1"/>
        </p:nvCxnSpPr>
        <p:spPr>
          <a:xfrm>
            <a:off x="11586162" y="3619272"/>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15930B2-E36D-4D05-A6B3-CA1BF61D50CC}"/>
              </a:ext>
            </a:extLst>
          </p:cNvPr>
          <p:cNvSpPr/>
          <p:nvPr userDrawn="1"/>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Picture Placeholder 12">
            <a:extLst>
              <a:ext uri="{FF2B5EF4-FFF2-40B4-BE49-F238E27FC236}">
                <a16:creationId xmlns:a16="http://schemas.microsoft.com/office/drawing/2014/main" id="{9CEC7E0F-60E8-418B-978D-C607C82E97F7}"/>
              </a:ext>
            </a:extLst>
          </p:cNvPr>
          <p:cNvSpPr>
            <a:spLocks noGrp="1"/>
          </p:cNvSpPr>
          <p:nvPr>
            <p:ph type="pic" sz="quarter" idx="13"/>
          </p:nvPr>
        </p:nvSpPr>
        <p:spPr>
          <a:xfrm>
            <a:off x="283464" y="3108960"/>
            <a:ext cx="5221224" cy="3447288"/>
          </a:xfrm>
        </p:spPr>
        <p:txBody>
          <a:bodyPr anchor="ctr"/>
          <a:lstStyle>
            <a:lvl1pPr algn="ctr">
              <a:buNone/>
              <a:defRPr>
                <a:solidFill>
                  <a:schemeClr val="bg1"/>
                </a:solidFill>
              </a:defRPr>
            </a:lvl1pPr>
          </a:lstStyle>
          <a:p>
            <a:r>
              <a:rPr lang="en-US"/>
              <a:t>Click icon to add picture</a:t>
            </a:r>
            <a:endParaRPr lang="en-US" dirty="0"/>
          </a:p>
        </p:txBody>
      </p:sp>
      <p:sp>
        <p:nvSpPr>
          <p:cNvPr id="10" name="Picture Placeholder 12">
            <a:extLst>
              <a:ext uri="{FF2B5EF4-FFF2-40B4-BE49-F238E27FC236}">
                <a16:creationId xmlns:a16="http://schemas.microsoft.com/office/drawing/2014/main" id="{F146D6C1-343E-4F97-A565-55BBB15F4C77}"/>
              </a:ext>
            </a:extLst>
          </p:cNvPr>
          <p:cNvSpPr>
            <a:spLocks noGrp="1"/>
          </p:cNvSpPr>
          <p:nvPr>
            <p:ph type="pic" sz="quarter" idx="14"/>
          </p:nvPr>
        </p:nvSpPr>
        <p:spPr>
          <a:xfrm>
            <a:off x="283464" y="301752"/>
            <a:ext cx="2459736" cy="2505456"/>
          </a:xfrm>
        </p:spPr>
        <p:txBody>
          <a:bodyPr anchor="ctr"/>
          <a:lstStyle>
            <a:lvl1pPr algn="ctr">
              <a:buNone/>
              <a:defRPr>
                <a:solidFill>
                  <a:schemeClr val="bg1"/>
                </a:solidFill>
              </a:defRPr>
            </a:lvl1pPr>
          </a:lstStyle>
          <a:p>
            <a:r>
              <a:rPr lang="en-US"/>
              <a:t>Click icon to add picture</a:t>
            </a:r>
            <a:endParaRPr lang="en-US" dirty="0"/>
          </a:p>
        </p:txBody>
      </p:sp>
      <p:sp>
        <p:nvSpPr>
          <p:cNvPr id="11" name="Picture Placeholder 12">
            <a:extLst>
              <a:ext uri="{FF2B5EF4-FFF2-40B4-BE49-F238E27FC236}">
                <a16:creationId xmlns:a16="http://schemas.microsoft.com/office/drawing/2014/main" id="{BA123E2D-4554-47D5-B0EC-0C47EDB41626}"/>
              </a:ext>
            </a:extLst>
          </p:cNvPr>
          <p:cNvSpPr>
            <a:spLocks noGrp="1"/>
          </p:cNvSpPr>
          <p:nvPr>
            <p:ph type="pic" sz="quarter" idx="15"/>
          </p:nvPr>
        </p:nvSpPr>
        <p:spPr>
          <a:xfrm>
            <a:off x="3044952" y="301752"/>
            <a:ext cx="2459736" cy="2505456"/>
          </a:xfrm>
        </p:spPr>
        <p:txBody>
          <a:bodyPr anchor="ctr"/>
          <a:lstStyle>
            <a:lvl1pPr algn="ctr">
              <a:buNone/>
              <a:defRPr>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12578914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Only">
    <p:bg>
      <p:bgPr>
        <a:gradFill>
          <a:gsLst>
            <a:gs pos="100000">
              <a:schemeClr val="accent4"/>
            </a:gs>
            <a:gs pos="0">
              <a:schemeClr val="accent2"/>
            </a:gs>
          </a:gsLst>
          <a:lin ang="8100000" scaled="1"/>
        </a:gradFill>
        <a:effectLst/>
      </p:bgPr>
    </p:bg>
    <p:spTree>
      <p:nvGrpSpPr>
        <p:cNvPr id="1" name=""/>
        <p:cNvGrpSpPr/>
        <p:nvPr/>
      </p:nvGrpSpPr>
      <p:grpSpPr>
        <a:xfrm>
          <a:off x="0" y="0"/>
          <a:ext cx="0" cy="0"/>
          <a:chOff x="0" y="0"/>
          <a:chExt cx="0" cy="0"/>
        </a:xfrm>
      </p:grpSpPr>
      <p:sp>
        <p:nvSpPr>
          <p:cNvPr id="33" name="Picture Placeholder 32">
            <a:extLst>
              <a:ext uri="{FF2B5EF4-FFF2-40B4-BE49-F238E27FC236}">
                <a16:creationId xmlns:a16="http://schemas.microsoft.com/office/drawing/2014/main" id="{3186EA6A-5CD5-4DF7-9C8A-EDFAF28A80D9}"/>
              </a:ext>
            </a:extLst>
          </p:cNvPr>
          <p:cNvSpPr>
            <a:spLocks noGrp="1"/>
          </p:cNvSpPr>
          <p:nvPr>
            <p:ph type="pic" sz="quarter" idx="14"/>
          </p:nvPr>
        </p:nvSpPr>
        <p:spPr>
          <a:xfrm>
            <a:off x="1777111" y="407499"/>
            <a:ext cx="1952279" cy="1952279"/>
          </a:xfrm>
          <a:custGeom>
            <a:avLst/>
            <a:gdLst>
              <a:gd name="connsiteX0" fmla="*/ 976140 w 1952279"/>
              <a:gd name="connsiteY0" fmla="*/ 0 h 1952279"/>
              <a:gd name="connsiteX1" fmla="*/ 1952279 w 1952279"/>
              <a:gd name="connsiteY1" fmla="*/ 976140 h 1952279"/>
              <a:gd name="connsiteX2" fmla="*/ 976140 w 1952279"/>
              <a:gd name="connsiteY2" fmla="*/ 1952279 h 1952279"/>
              <a:gd name="connsiteX3" fmla="*/ 0 w 1952279"/>
              <a:gd name="connsiteY3" fmla="*/ 976140 h 1952279"/>
              <a:gd name="connsiteX4" fmla="*/ 976140 w 1952279"/>
              <a:gd name="connsiteY4" fmla="*/ 0 h 1952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2279" h="1952279">
                <a:moveTo>
                  <a:pt x="976140" y="0"/>
                </a:moveTo>
                <a:cubicBezTo>
                  <a:pt x="1515247" y="0"/>
                  <a:pt x="1952279" y="437033"/>
                  <a:pt x="1952279" y="976140"/>
                </a:cubicBezTo>
                <a:cubicBezTo>
                  <a:pt x="1952279" y="1515246"/>
                  <a:pt x="1515247" y="1952279"/>
                  <a:pt x="976140" y="1952279"/>
                </a:cubicBezTo>
                <a:cubicBezTo>
                  <a:pt x="437033" y="1952279"/>
                  <a:pt x="0" y="1515246"/>
                  <a:pt x="0" y="976140"/>
                </a:cubicBezTo>
                <a:cubicBezTo>
                  <a:pt x="0" y="437033"/>
                  <a:pt x="437033" y="0"/>
                  <a:pt x="976140" y="0"/>
                </a:cubicBezTo>
                <a:close/>
              </a:path>
            </a:pathLst>
          </a:custGeom>
        </p:spPr>
        <p:txBody>
          <a:bodyPr wrap="square" anchor="ctr">
            <a:noAutofit/>
          </a:bodyPr>
          <a:lstStyle>
            <a:lvl1pPr algn="ctr">
              <a:buNone/>
              <a:defRPr sz="1800">
                <a:solidFill>
                  <a:schemeClr val="bg1"/>
                </a:solidFill>
              </a:defRPr>
            </a:lvl1pPr>
          </a:lstStyle>
          <a:p>
            <a:r>
              <a:rPr lang="en-US"/>
              <a:t>Click icon to add picture</a:t>
            </a:r>
            <a:endParaRPr lang="en-US" dirty="0"/>
          </a:p>
        </p:txBody>
      </p:sp>
      <p:sp>
        <p:nvSpPr>
          <p:cNvPr id="32" name="Picture Placeholder 31">
            <a:extLst>
              <a:ext uri="{FF2B5EF4-FFF2-40B4-BE49-F238E27FC236}">
                <a16:creationId xmlns:a16="http://schemas.microsoft.com/office/drawing/2014/main" id="{83D5117F-F235-498D-99A5-9DE2D665576C}"/>
              </a:ext>
            </a:extLst>
          </p:cNvPr>
          <p:cNvSpPr>
            <a:spLocks noGrp="1"/>
          </p:cNvSpPr>
          <p:nvPr>
            <p:ph type="pic" sz="quarter" idx="15"/>
          </p:nvPr>
        </p:nvSpPr>
        <p:spPr>
          <a:xfrm>
            <a:off x="3528345" y="1972581"/>
            <a:ext cx="2290065" cy="2273502"/>
          </a:xfrm>
          <a:custGeom>
            <a:avLst/>
            <a:gdLst>
              <a:gd name="connsiteX0" fmla="*/ 1145032 w 2290065"/>
              <a:gd name="connsiteY0" fmla="*/ 0 h 2273502"/>
              <a:gd name="connsiteX1" fmla="*/ 2290065 w 2290065"/>
              <a:gd name="connsiteY1" fmla="*/ 1145033 h 2273502"/>
              <a:gd name="connsiteX2" fmla="*/ 1375797 w 2290065"/>
              <a:gd name="connsiteY2" fmla="*/ 2266803 h 2273502"/>
              <a:gd name="connsiteX3" fmla="*/ 1331903 w 2290065"/>
              <a:gd name="connsiteY3" fmla="*/ 2273502 h 2273502"/>
              <a:gd name="connsiteX4" fmla="*/ 958162 w 2290065"/>
              <a:gd name="connsiteY4" fmla="*/ 2273502 h 2273502"/>
              <a:gd name="connsiteX5" fmla="*/ 914268 w 2290065"/>
              <a:gd name="connsiteY5" fmla="*/ 2266803 h 2273502"/>
              <a:gd name="connsiteX6" fmla="*/ 5911 w 2290065"/>
              <a:gd name="connsiteY6" fmla="*/ 1262106 h 2273502"/>
              <a:gd name="connsiteX7" fmla="*/ 0 w 2290065"/>
              <a:gd name="connsiteY7" fmla="*/ 1145053 h 2273502"/>
              <a:gd name="connsiteX8" fmla="*/ 0 w 2290065"/>
              <a:gd name="connsiteY8" fmla="*/ 1145014 h 2273502"/>
              <a:gd name="connsiteX9" fmla="*/ 5911 w 2290065"/>
              <a:gd name="connsiteY9" fmla="*/ 1027960 h 2273502"/>
              <a:gd name="connsiteX10" fmla="*/ 1145032 w 2290065"/>
              <a:gd name="connsiteY10" fmla="*/ 0 h 2273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90065" h="2273502">
                <a:moveTo>
                  <a:pt x="1145032" y="0"/>
                </a:moveTo>
                <a:cubicBezTo>
                  <a:pt x="1777417" y="0"/>
                  <a:pt x="2290065" y="512649"/>
                  <a:pt x="2290065" y="1145033"/>
                </a:cubicBezTo>
                <a:cubicBezTo>
                  <a:pt x="2290065" y="1698370"/>
                  <a:pt x="1897569" y="2160033"/>
                  <a:pt x="1375797" y="2266803"/>
                </a:cubicBezTo>
                <a:lnTo>
                  <a:pt x="1331903" y="2273502"/>
                </a:lnTo>
                <a:lnTo>
                  <a:pt x="958162" y="2273502"/>
                </a:lnTo>
                <a:lnTo>
                  <a:pt x="914268" y="2266803"/>
                </a:lnTo>
                <a:cubicBezTo>
                  <a:pt x="429765" y="2167660"/>
                  <a:pt x="56730" y="1762511"/>
                  <a:pt x="5911" y="1262106"/>
                </a:cubicBezTo>
                <a:lnTo>
                  <a:pt x="0" y="1145053"/>
                </a:lnTo>
                <a:lnTo>
                  <a:pt x="0" y="1145014"/>
                </a:lnTo>
                <a:lnTo>
                  <a:pt x="5911" y="1027960"/>
                </a:lnTo>
                <a:cubicBezTo>
                  <a:pt x="64548" y="450571"/>
                  <a:pt x="552172" y="0"/>
                  <a:pt x="1145032" y="0"/>
                </a:cubicBezTo>
                <a:close/>
              </a:path>
            </a:pathLst>
          </a:custGeom>
        </p:spPr>
        <p:txBody>
          <a:bodyPr wrap="square" anchor="ctr">
            <a:noAutofit/>
          </a:bodyPr>
          <a:lstStyle>
            <a:lvl1pPr algn="ctr">
              <a:buNone/>
              <a:defRPr sz="1800">
                <a:solidFill>
                  <a:schemeClr val="bg1"/>
                </a:solidFill>
              </a:defRPr>
            </a:lvl1pPr>
          </a:lstStyle>
          <a:p>
            <a:r>
              <a:rPr lang="en-US"/>
              <a:t>Click icon to add picture</a:t>
            </a:r>
            <a:endParaRPr lang="en-US" dirty="0"/>
          </a:p>
        </p:txBody>
      </p:sp>
      <p:sp>
        <p:nvSpPr>
          <p:cNvPr id="31" name="Picture Placeholder 30">
            <a:extLst>
              <a:ext uri="{FF2B5EF4-FFF2-40B4-BE49-F238E27FC236}">
                <a16:creationId xmlns:a16="http://schemas.microsoft.com/office/drawing/2014/main" id="{E1E0A794-F1D3-4628-B5B1-9D48AB34C3D4}"/>
              </a:ext>
            </a:extLst>
          </p:cNvPr>
          <p:cNvSpPr>
            <a:spLocks noGrp="1"/>
          </p:cNvSpPr>
          <p:nvPr>
            <p:ph type="pic" sz="quarter" idx="16"/>
          </p:nvPr>
        </p:nvSpPr>
        <p:spPr>
          <a:xfrm>
            <a:off x="5579539" y="4386312"/>
            <a:ext cx="3119293" cy="2462810"/>
          </a:xfrm>
          <a:custGeom>
            <a:avLst/>
            <a:gdLst>
              <a:gd name="connsiteX0" fmla="*/ 1559647 w 3119293"/>
              <a:gd name="connsiteY0" fmla="*/ 0 h 2462810"/>
              <a:gd name="connsiteX1" fmla="*/ 3119293 w 3119293"/>
              <a:gd name="connsiteY1" fmla="*/ 1559647 h 2462810"/>
              <a:gd name="connsiteX2" fmla="*/ 2852930 w 3119293"/>
              <a:gd name="connsiteY2" fmla="*/ 2431660 h 2462810"/>
              <a:gd name="connsiteX3" fmla="*/ 2829636 w 3119293"/>
              <a:gd name="connsiteY3" fmla="*/ 2462810 h 2462810"/>
              <a:gd name="connsiteX4" fmla="*/ 289658 w 3119293"/>
              <a:gd name="connsiteY4" fmla="*/ 2462810 h 2462810"/>
              <a:gd name="connsiteX5" fmla="*/ 266363 w 3119293"/>
              <a:gd name="connsiteY5" fmla="*/ 2431660 h 2462810"/>
              <a:gd name="connsiteX6" fmla="*/ 0 w 3119293"/>
              <a:gd name="connsiteY6" fmla="*/ 1559647 h 2462810"/>
              <a:gd name="connsiteX7" fmla="*/ 1559647 w 3119293"/>
              <a:gd name="connsiteY7" fmla="*/ 0 h 2462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19293" h="2462810">
                <a:moveTo>
                  <a:pt x="1559647" y="0"/>
                </a:moveTo>
                <a:cubicBezTo>
                  <a:pt x="2421016" y="0"/>
                  <a:pt x="3119293" y="698278"/>
                  <a:pt x="3119293" y="1559647"/>
                </a:cubicBezTo>
                <a:cubicBezTo>
                  <a:pt x="3119293" y="1882660"/>
                  <a:pt x="3021098" y="2182739"/>
                  <a:pt x="2852930" y="2431660"/>
                </a:cubicBezTo>
                <a:lnTo>
                  <a:pt x="2829636" y="2462810"/>
                </a:lnTo>
                <a:lnTo>
                  <a:pt x="289658" y="2462810"/>
                </a:lnTo>
                <a:lnTo>
                  <a:pt x="266363" y="2431660"/>
                </a:lnTo>
                <a:cubicBezTo>
                  <a:pt x="98195" y="2182739"/>
                  <a:pt x="0" y="1882660"/>
                  <a:pt x="0" y="1559647"/>
                </a:cubicBezTo>
                <a:cubicBezTo>
                  <a:pt x="0" y="698278"/>
                  <a:pt x="698278" y="0"/>
                  <a:pt x="1559647" y="0"/>
                </a:cubicBezTo>
                <a:close/>
              </a:path>
            </a:pathLst>
          </a:custGeom>
        </p:spPr>
        <p:txBody>
          <a:bodyPr wrap="square" anchor="ctr">
            <a:noAutofit/>
          </a:bodyPr>
          <a:lstStyle>
            <a:lvl1pPr algn="ctr">
              <a:buNone/>
              <a:defRPr sz="1800">
                <a:solidFill>
                  <a:schemeClr val="bg1"/>
                </a:solidFill>
              </a:defRPr>
            </a:lvl1pPr>
          </a:lstStyle>
          <a:p>
            <a:r>
              <a:rPr lang="en-US"/>
              <a:t>Click icon to add picture</a:t>
            </a:r>
            <a:endParaRPr lang="en-US" dirty="0"/>
          </a:p>
        </p:txBody>
      </p:sp>
      <p:sp>
        <p:nvSpPr>
          <p:cNvPr id="30" name="Picture Placeholder 29">
            <a:extLst>
              <a:ext uri="{FF2B5EF4-FFF2-40B4-BE49-F238E27FC236}">
                <a16:creationId xmlns:a16="http://schemas.microsoft.com/office/drawing/2014/main" id="{B8D3F45B-B631-47D3-A33C-71CEC2B3602C}"/>
              </a:ext>
            </a:extLst>
          </p:cNvPr>
          <p:cNvSpPr>
            <a:spLocks noGrp="1"/>
          </p:cNvSpPr>
          <p:nvPr>
            <p:ph type="pic" sz="quarter" idx="17"/>
          </p:nvPr>
        </p:nvSpPr>
        <p:spPr>
          <a:xfrm>
            <a:off x="1092905" y="4018982"/>
            <a:ext cx="3854161" cy="2839018"/>
          </a:xfrm>
          <a:custGeom>
            <a:avLst/>
            <a:gdLst>
              <a:gd name="connsiteX0" fmla="*/ 1927061 w 3854161"/>
              <a:gd name="connsiteY0" fmla="*/ 0 h 2839018"/>
              <a:gd name="connsiteX1" fmla="*/ 1927101 w 3854161"/>
              <a:gd name="connsiteY1" fmla="*/ 0 h 2839018"/>
              <a:gd name="connsiteX2" fmla="*/ 2124114 w 3854161"/>
              <a:gd name="connsiteY2" fmla="*/ 9948 h 2839018"/>
              <a:gd name="connsiteX3" fmla="*/ 3854161 w 3854161"/>
              <a:gd name="connsiteY3" fmla="*/ 1927080 h 2839018"/>
              <a:gd name="connsiteX4" fmla="*/ 3702722 w 3854161"/>
              <a:gd name="connsiteY4" fmla="*/ 2677187 h 2839018"/>
              <a:gd name="connsiteX5" fmla="*/ 3624763 w 3854161"/>
              <a:gd name="connsiteY5" fmla="*/ 2839018 h 2839018"/>
              <a:gd name="connsiteX6" fmla="*/ 229398 w 3854161"/>
              <a:gd name="connsiteY6" fmla="*/ 2839018 h 2839018"/>
              <a:gd name="connsiteX7" fmla="*/ 151440 w 3854161"/>
              <a:gd name="connsiteY7" fmla="*/ 2677187 h 2839018"/>
              <a:gd name="connsiteX8" fmla="*/ 0 w 3854161"/>
              <a:gd name="connsiteY8" fmla="*/ 1927080 h 2839018"/>
              <a:gd name="connsiteX9" fmla="*/ 1730048 w 3854161"/>
              <a:gd name="connsiteY9" fmla="*/ 9948 h 2839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54161" h="2839018">
                <a:moveTo>
                  <a:pt x="1927061" y="0"/>
                </a:moveTo>
                <a:lnTo>
                  <a:pt x="1927101" y="0"/>
                </a:lnTo>
                <a:lnTo>
                  <a:pt x="2124114" y="9948"/>
                </a:lnTo>
                <a:cubicBezTo>
                  <a:pt x="3095856" y="108634"/>
                  <a:pt x="3854161" y="929301"/>
                  <a:pt x="3854161" y="1927080"/>
                </a:cubicBezTo>
                <a:cubicBezTo>
                  <a:pt x="3854161" y="2193154"/>
                  <a:pt x="3800237" y="2446634"/>
                  <a:pt x="3702722" y="2677187"/>
                </a:cubicBezTo>
                <a:lnTo>
                  <a:pt x="3624763" y="2839018"/>
                </a:lnTo>
                <a:lnTo>
                  <a:pt x="229398" y="2839018"/>
                </a:lnTo>
                <a:lnTo>
                  <a:pt x="151440" y="2677187"/>
                </a:lnTo>
                <a:cubicBezTo>
                  <a:pt x="53924" y="2446634"/>
                  <a:pt x="0" y="2193154"/>
                  <a:pt x="0" y="1927080"/>
                </a:cubicBezTo>
                <a:cubicBezTo>
                  <a:pt x="0" y="929301"/>
                  <a:pt x="758305" y="108634"/>
                  <a:pt x="1730048" y="9948"/>
                </a:cubicBezTo>
                <a:close/>
              </a:path>
            </a:pathLst>
          </a:custGeom>
        </p:spPr>
        <p:txBody>
          <a:bodyPr wrap="square" anchor="ctr">
            <a:noAutofit/>
          </a:bodyPr>
          <a:lstStyle>
            <a:lvl1pPr algn="ctr">
              <a:buNone/>
              <a:defRPr sz="1800">
                <a:solidFill>
                  <a:schemeClr val="bg1"/>
                </a:solidFill>
              </a:defRPr>
            </a:lvl1pPr>
          </a:lstStyle>
          <a:p>
            <a:r>
              <a:rPr lang="en-US"/>
              <a:t>Click icon to add picture</a:t>
            </a:r>
            <a:endParaRPr lang="en-US" dirty="0"/>
          </a:p>
        </p:txBody>
      </p:sp>
      <p:sp>
        <p:nvSpPr>
          <p:cNvPr id="2" name="Title 1">
            <a:extLst>
              <a:ext uri="{FF2B5EF4-FFF2-40B4-BE49-F238E27FC236}">
                <a16:creationId xmlns:a16="http://schemas.microsoft.com/office/drawing/2014/main" id="{E969F227-D21C-48B3-828A-6BFA9585E82F}"/>
              </a:ext>
            </a:extLst>
          </p:cNvPr>
          <p:cNvSpPr>
            <a:spLocks noGrp="1"/>
          </p:cNvSpPr>
          <p:nvPr>
            <p:ph type="title"/>
          </p:nvPr>
        </p:nvSpPr>
        <p:spPr>
          <a:xfrm>
            <a:off x="5760720" y="585216"/>
            <a:ext cx="5276088" cy="2276856"/>
          </a:xfrm>
        </p:spPr>
        <p:txBody>
          <a:bodyPr anchor="b"/>
          <a:lstStyle>
            <a:lvl1pPr algn="r">
              <a:defRPr sz="4800" b="1" cap="all" spc="400" baseline="0">
                <a:solidFill>
                  <a:schemeClr val="bg1"/>
                </a:solidFill>
              </a:defRPr>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8DF1DFFF-E5C5-43DF-B71C-7270DB97372C}"/>
              </a:ext>
            </a:extLst>
          </p:cNvPr>
          <p:cNvSpPr>
            <a:spLocks noGrp="1"/>
          </p:cNvSpPr>
          <p:nvPr>
            <p:ph type="dt" sz="half" idx="10"/>
          </p:nvPr>
        </p:nvSpPr>
        <p:spPr>
          <a:xfrm>
            <a:off x="658368" y="201168"/>
            <a:ext cx="2743200" cy="365125"/>
          </a:xfrm>
        </p:spPr>
        <p:txBody>
          <a:bodyPr/>
          <a:lstStyle>
            <a:lvl1pPr>
              <a:defRPr>
                <a:solidFill>
                  <a:schemeClr val="bg1"/>
                </a:solidFill>
              </a:defRPr>
            </a:lvl1pPr>
          </a:lstStyle>
          <a:p>
            <a:endParaRPr lang="en-US" dirty="0"/>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a:xfrm rot="16200000">
            <a:off x="-548640" y="1938528"/>
            <a:ext cx="2788920" cy="365125"/>
          </a:xfrm>
        </p:spPr>
        <p:txBody>
          <a:bodyPr/>
          <a:lstStyle>
            <a:lvl1pPr>
              <a:defRPr>
                <a:solidFill>
                  <a:schemeClr val="bg1"/>
                </a:solidFill>
              </a:defRPr>
            </a:lvl1pPr>
          </a:lstStyle>
          <a:p>
            <a:r>
              <a:rPr lang="en-US"/>
              <a:t>NEWSFEED</a:t>
            </a:r>
            <a:endParaRPr lang="en-US" dirty="0"/>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a:xfrm>
            <a:off x="8610600" y="201168"/>
            <a:ext cx="2743200" cy="365125"/>
          </a:xfrm>
        </p:spPr>
        <p:txBody>
          <a:bodyPr/>
          <a:lstStyle>
            <a:lvl1pPr>
              <a:defRPr>
                <a:solidFill>
                  <a:schemeClr val="bg1"/>
                </a:solidFill>
              </a:defRPr>
            </a:lvl1pPr>
          </a:lstStyle>
          <a:p>
            <a:fld id="{D8DA9DAA-006C-4F4B-980E-E3DF019B24E2}" type="slidenum">
              <a:rPr lang="en-US" smtClean="0"/>
              <a:pPr/>
              <a:t>‹#›</a:t>
            </a:fld>
            <a:endParaRPr lang="en-US" dirty="0"/>
          </a:p>
        </p:txBody>
      </p:sp>
      <p:sp>
        <p:nvSpPr>
          <p:cNvPr id="8" name="Graphic 32">
            <a:extLst>
              <a:ext uri="{FF2B5EF4-FFF2-40B4-BE49-F238E27FC236}">
                <a16:creationId xmlns:a16="http://schemas.microsoft.com/office/drawing/2014/main" id="{846CD0EA-B0AA-4845-81A5-4ADD7C58B12F}"/>
              </a:ext>
            </a:extLst>
          </p:cNvPr>
          <p:cNvSpPr/>
          <p:nvPr userDrawn="1"/>
        </p:nvSpPr>
        <p:spPr>
          <a:xfrm>
            <a:off x="1472366" y="1859534"/>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dirty="0"/>
          </a:p>
        </p:txBody>
      </p:sp>
      <p:sp>
        <p:nvSpPr>
          <p:cNvPr id="10" name="Graphic 33">
            <a:extLst>
              <a:ext uri="{FF2B5EF4-FFF2-40B4-BE49-F238E27FC236}">
                <a16:creationId xmlns:a16="http://schemas.microsoft.com/office/drawing/2014/main" id="{0E97A0CB-7CB1-47F0-BD48-EEECBAC39CD2}"/>
              </a:ext>
            </a:extLst>
          </p:cNvPr>
          <p:cNvSpPr/>
          <p:nvPr userDrawn="1"/>
        </p:nvSpPr>
        <p:spPr>
          <a:xfrm>
            <a:off x="2014523" y="3146867"/>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dirty="0"/>
          </a:p>
        </p:txBody>
      </p:sp>
      <p:sp>
        <p:nvSpPr>
          <p:cNvPr id="12" name="Graphic 31">
            <a:extLst>
              <a:ext uri="{FF2B5EF4-FFF2-40B4-BE49-F238E27FC236}">
                <a16:creationId xmlns:a16="http://schemas.microsoft.com/office/drawing/2014/main" id="{477816C9-06CB-4BC5-B26B-6A2877BD941A}"/>
              </a:ext>
            </a:extLst>
          </p:cNvPr>
          <p:cNvSpPr/>
          <p:nvPr userDrawn="1"/>
        </p:nvSpPr>
        <p:spPr>
          <a:xfrm>
            <a:off x="5404920" y="4508295"/>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cxnSp>
        <p:nvCxnSpPr>
          <p:cNvPr id="14" name="Straight Connector 13">
            <a:extLst>
              <a:ext uri="{FF2B5EF4-FFF2-40B4-BE49-F238E27FC236}">
                <a16:creationId xmlns:a16="http://schemas.microsoft.com/office/drawing/2014/main" id="{13AE7F8D-AE68-4A83-BAB5-3A97D473CE3C}"/>
              </a:ext>
            </a:extLst>
          </p:cNvPr>
          <p:cNvCxnSpPr>
            <a:cxnSpLocks/>
          </p:cNvCxnSpPr>
          <p:nvPr userDrawn="1"/>
        </p:nvCxnSpPr>
        <p:spPr>
          <a:xfrm>
            <a:off x="856114" y="3503032"/>
            <a:ext cx="0" cy="334609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A928810C-E773-43AE-A2A1-4073955CC8DA}"/>
              </a:ext>
            </a:extLst>
          </p:cNvPr>
          <p:cNvSpPr>
            <a:spLocks noGrp="1"/>
          </p:cNvSpPr>
          <p:nvPr>
            <p:ph type="body" sz="quarter" idx="13"/>
          </p:nvPr>
        </p:nvSpPr>
        <p:spPr>
          <a:xfrm>
            <a:off x="5760720" y="3127248"/>
            <a:ext cx="5276088" cy="1124712"/>
          </a:xfrm>
        </p:spPr>
        <p:txBody>
          <a:bodyPr/>
          <a:lstStyle>
            <a:lvl1pPr marL="0" indent="0" algn="r">
              <a:buNone/>
              <a:defRPr sz="180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0104515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9F227-D21C-48B3-828A-6BFA9585E82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DF1DFFF-E5C5-43DF-B71C-7270DB97372C}"/>
              </a:ext>
            </a:extLst>
          </p:cNvPr>
          <p:cNvSpPr>
            <a:spLocks noGrp="1"/>
          </p:cNvSpPr>
          <p:nvPr>
            <p:ph type="dt" sz="half" idx="10"/>
          </p:nvPr>
        </p:nvSpPr>
        <p:spPr/>
        <p:txBody>
          <a:bodyPr/>
          <a:lstStyle/>
          <a:p>
            <a:endParaRPr lang="en-US" dirty="0"/>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p:txBody>
          <a:bodyPr/>
          <a:lstStyle/>
          <a:p>
            <a:r>
              <a:rPr lang="en-US"/>
              <a:t>NEWSFEED</a:t>
            </a:r>
            <a:endParaRPr lang="en-US" dirty="0"/>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6" name="Straight Connector 5">
            <a:extLst>
              <a:ext uri="{FF2B5EF4-FFF2-40B4-BE49-F238E27FC236}">
                <a16:creationId xmlns:a16="http://schemas.microsoft.com/office/drawing/2014/main" id="{57596AF9-469C-436D-B7D2-77952EF1825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32910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DFF36D6-399B-43E3-84DD-9FC5119ECCE9}"/>
              </a:ext>
            </a:extLst>
          </p:cNvPr>
          <p:cNvSpPr>
            <a:spLocks noGrp="1"/>
          </p:cNvSpPr>
          <p:nvPr>
            <p:ph type="dt" sz="half" idx="10"/>
          </p:nvPr>
        </p:nvSpPr>
        <p:spPr/>
        <p:txBody>
          <a:bodyPr/>
          <a:lstStyle/>
          <a:p>
            <a:endParaRPr lang="en-US" dirty="0"/>
          </a:p>
        </p:txBody>
      </p:sp>
      <p:sp>
        <p:nvSpPr>
          <p:cNvPr id="3" name="Footer Placeholder 2">
            <a:extLst>
              <a:ext uri="{FF2B5EF4-FFF2-40B4-BE49-F238E27FC236}">
                <a16:creationId xmlns:a16="http://schemas.microsoft.com/office/drawing/2014/main" id="{50234AB7-3B85-4028-A500-5A1BDBF45C56}"/>
              </a:ext>
            </a:extLst>
          </p:cNvPr>
          <p:cNvSpPr>
            <a:spLocks noGrp="1"/>
          </p:cNvSpPr>
          <p:nvPr>
            <p:ph type="ftr" sz="quarter" idx="11"/>
          </p:nvPr>
        </p:nvSpPr>
        <p:spPr/>
        <p:txBody>
          <a:bodyPr/>
          <a:lstStyle/>
          <a:p>
            <a:r>
              <a:rPr lang="en-US"/>
              <a:t>NEWSFEED</a:t>
            </a:r>
            <a:endParaRPr lang="en-US" dirty="0"/>
          </a:p>
        </p:txBody>
      </p:sp>
      <p:sp>
        <p:nvSpPr>
          <p:cNvPr id="4" name="Slide Number Placeholder 3">
            <a:extLst>
              <a:ext uri="{FF2B5EF4-FFF2-40B4-BE49-F238E27FC236}">
                <a16:creationId xmlns:a16="http://schemas.microsoft.com/office/drawing/2014/main" id="{AC1F40F0-9909-442F-BBA4-409D061ED027}"/>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5" name="Straight Connector 4">
            <a:extLst>
              <a:ext uri="{FF2B5EF4-FFF2-40B4-BE49-F238E27FC236}">
                <a16:creationId xmlns:a16="http://schemas.microsoft.com/office/drawing/2014/main" id="{353C1207-D1C8-49E3-8837-E2B89D366FA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086763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0F214-646F-4D81-AD12-65628EC987D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EF71768-C3FA-49EF-99EF-06E6C3B2846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2DA6F24-ED6C-4D12-A9D6-EE37FBD686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8E6AACE-FAFB-4934-8E3C-AB5B216353D8}"/>
              </a:ext>
            </a:extLst>
          </p:cNvPr>
          <p:cNvSpPr>
            <a:spLocks noGrp="1"/>
          </p:cNvSpPr>
          <p:nvPr>
            <p:ph type="dt" sz="half" idx="10"/>
          </p:nvPr>
        </p:nvSpPr>
        <p:spPr/>
        <p:txBody>
          <a:bodyPr/>
          <a:lstStyle/>
          <a:p>
            <a:endParaRPr lang="en-US" dirty="0"/>
          </a:p>
        </p:txBody>
      </p:sp>
      <p:sp>
        <p:nvSpPr>
          <p:cNvPr id="6" name="Footer Placeholder 5">
            <a:extLst>
              <a:ext uri="{FF2B5EF4-FFF2-40B4-BE49-F238E27FC236}">
                <a16:creationId xmlns:a16="http://schemas.microsoft.com/office/drawing/2014/main" id="{181533EA-D0F8-4C79-8721-F190DE2D2DC0}"/>
              </a:ext>
            </a:extLst>
          </p:cNvPr>
          <p:cNvSpPr>
            <a:spLocks noGrp="1"/>
          </p:cNvSpPr>
          <p:nvPr>
            <p:ph type="ftr" sz="quarter" idx="11"/>
          </p:nvPr>
        </p:nvSpPr>
        <p:spPr/>
        <p:txBody>
          <a:bodyPr/>
          <a:lstStyle/>
          <a:p>
            <a:r>
              <a:rPr lang="en-US"/>
              <a:t>NEWSFEED</a:t>
            </a:r>
            <a:endParaRPr lang="en-US" dirty="0"/>
          </a:p>
        </p:txBody>
      </p:sp>
      <p:sp>
        <p:nvSpPr>
          <p:cNvPr id="7" name="Slide Number Placeholder 6">
            <a:extLst>
              <a:ext uri="{FF2B5EF4-FFF2-40B4-BE49-F238E27FC236}">
                <a16:creationId xmlns:a16="http://schemas.microsoft.com/office/drawing/2014/main" id="{A059BAC9-F101-4394-BBA4-3D21A3497126}"/>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8" name="Straight Connector 7">
            <a:extLst>
              <a:ext uri="{FF2B5EF4-FFF2-40B4-BE49-F238E27FC236}">
                <a16:creationId xmlns:a16="http://schemas.microsoft.com/office/drawing/2014/main" id="{0F3A79C9-7EDC-44F6-AC48-5DD98A7695AD}"/>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68059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CB71F-B6C2-4866-BC97-304F78816E4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55ED73B-8413-478D-80D7-B78B69763B6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91BDF226-1B94-4D2D-98B3-7B932FB17DA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00C4E9A-CA29-4CCD-ACFA-B29F80FBA163}"/>
              </a:ext>
            </a:extLst>
          </p:cNvPr>
          <p:cNvSpPr>
            <a:spLocks noGrp="1"/>
          </p:cNvSpPr>
          <p:nvPr>
            <p:ph type="dt" sz="half" idx="10"/>
          </p:nvPr>
        </p:nvSpPr>
        <p:spPr/>
        <p:txBody>
          <a:bodyPr/>
          <a:lstStyle/>
          <a:p>
            <a:endParaRPr lang="en-US" dirty="0"/>
          </a:p>
        </p:txBody>
      </p:sp>
      <p:sp>
        <p:nvSpPr>
          <p:cNvPr id="6" name="Footer Placeholder 5">
            <a:extLst>
              <a:ext uri="{FF2B5EF4-FFF2-40B4-BE49-F238E27FC236}">
                <a16:creationId xmlns:a16="http://schemas.microsoft.com/office/drawing/2014/main" id="{71A5B7BE-3F1B-4FF3-B1D7-6E39B99D07BD}"/>
              </a:ext>
            </a:extLst>
          </p:cNvPr>
          <p:cNvSpPr>
            <a:spLocks noGrp="1"/>
          </p:cNvSpPr>
          <p:nvPr>
            <p:ph type="ftr" sz="quarter" idx="11"/>
          </p:nvPr>
        </p:nvSpPr>
        <p:spPr/>
        <p:txBody>
          <a:bodyPr/>
          <a:lstStyle/>
          <a:p>
            <a:r>
              <a:rPr lang="en-US"/>
              <a:t>NEWSFEED</a:t>
            </a:r>
            <a:endParaRPr lang="en-US" dirty="0"/>
          </a:p>
        </p:txBody>
      </p:sp>
      <p:sp>
        <p:nvSpPr>
          <p:cNvPr id="7" name="Slide Number Placeholder 6">
            <a:extLst>
              <a:ext uri="{FF2B5EF4-FFF2-40B4-BE49-F238E27FC236}">
                <a16:creationId xmlns:a16="http://schemas.microsoft.com/office/drawing/2014/main" id="{142F18F1-E27E-470E-AE13-4755DEE63A32}"/>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8" name="Straight Connector 7">
            <a:extLst>
              <a:ext uri="{FF2B5EF4-FFF2-40B4-BE49-F238E27FC236}">
                <a16:creationId xmlns:a16="http://schemas.microsoft.com/office/drawing/2014/main" id="{00F08750-B7F2-4119-B151-68DE774813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07755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2 Slide">
    <p:bg>
      <p:bgPr>
        <a:gradFill>
          <a:gsLst>
            <a:gs pos="100000">
              <a:schemeClr val="accent4"/>
            </a:gs>
            <a:gs pos="0">
              <a:schemeClr val="accent2"/>
            </a:gs>
          </a:gsLst>
          <a:lin ang="27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298448" y="594360"/>
            <a:ext cx="6272784" cy="2843784"/>
          </a:xfrm>
        </p:spPr>
        <p:txBody>
          <a:bodyPr anchor="b"/>
          <a:lstStyle>
            <a:lvl1pPr algn="l">
              <a:defRPr sz="5400" b="1" i="0" cap="all" baseline="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5641848" y="4700016"/>
            <a:ext cx="5093208" cy="1197864"/>
          </a:xfrm>
        </p:spPr>
        <p:txBody>
          <a:bodyPr>
            <a:normAutofit/>
          </a:bodyPr>
          <a:lstStyle>
            <a:lvl1pPr marL="0" indent="0" algn="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cxnSp>
        <p:nvCxnSpPr>
          <p:cNvPr id="9" name="Straight Connector 8">
            <a:extLst>
              <a:ext uri="{FF2B5EF4-FFF2-40B4-BE49-F238E27FC236}">
                <a16:creationId xmlns:a16="http://schemas.microsoft.com/office/drawing/2014/main" id="{8E825845-66DD-4B77-A729-CD97D156FE6C}"/>
              </a:ext>
            </a:extLst>
          </p:cNvPr>
          <p:cNvCxnSpPr>
            <a:cxnSpLocks/>
          </p:cNvCxnSpPr>
          <p:nvPr userDrawn="1"/>
        </p:nvCxnSpPr>
        <p:spPr>
          <a:xfrm>
            <a:off x="1301262" y="3496322"/>
            <a:ext cx="0" cy="335280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9" name="Graphic 12">
            <a:extLst>
              <a:ext uri="{FF2B5EF4-FFF2-40B4-BE49-F238E27FC236}">
                <a16:creationId xmlns:a16="http://schemas.microsoft.com/office/drawing/2014/main" id="{818B4386-1FCF-4ACE-BE25-AF9CC5E2256F}"/>
              </a:ext>
            </a:extLst>
          </p:cNvPr>
          <p:cNvSpPr/>
          <p:nvPr userDrawn="1"/>
        </p:nvSpPr>
        <p:spPr>
          <a:xfrm>
            <a:off x="8217780" y="2973840"/>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21" name="Graphic 13">
            <a:extLst>
              <a:ext uri="{FF2B5EF4-FFF2-40B4-BE49-F238E27FC236}">
                <a16:creationId xmlns:a16="http://schemas.microsoft.com/office/drawing/2014/main" id="{19319560-50ED-4963-A2CF-74663239D426}"/>
              </a:ext>
            </a:extLst>
          </p:cNvPr>
          <p:cNvSpPr/>
          <p:nvPr userDrawn="1"/>
        </p:nvSpPr>
        <p:spPr>
          <a:xfrm>
            <a:off x="7859002" y="2744546"/>
            <a:ext cx="139038" cy="139038"/>
          </a:xfrm>
          <a:custGeom>
            <a:avLst/>
            <a:gdLst>
              <a:gd name="connsiteX0" fmla="*/ 129601 w 139038"/>
              <a:gd name="connsiteY0" fmla="*/ 60082 h 139038"/>
              <a:gd name="connsiteX1" fmla="*/ 78956 w 139038"/>
              <a:gd name="connsiteY1" fmla="*/ 60082 h 139038"/>
              <a:gd name="connsiteX2" fmla="*/ 78956 w 139038"/>
              <a:gd name="connsiteY2" fmla="*/ 9437 h 139038"/>
              <a:gd name="connsiteX3" fmla="*/ 69519 w 139038"/>
              <a:gd name="connsiteY3" fmla="*/ 0 h 139038"/>
              <a:gd name="connsiteX4" fmla="*/ 60082 w 139038"/>
              <a:gd name="connsiteY4" fmla="*/ 9437 h 139038"/>
              <a:gd name="connsiteX5" fmla="*/ 60082 w 139038"/>
              <a:gd name="connsiteY5" fmla="*/ 60082 h 139038"/>
              <a:gd name="connsiteX6" fmla="*/ 9437 w 139038"/>
              <a:gd name="connsiteY6" fmla="*/ 60082 h 139038"/>
              <a:gd name="connsiteX7" fmla="*/ 0 w 139038"/>
              <a:gd name="connsiteY7" fmla="*/ 69519 h 139038"/>
              <a:gd name="connsiteX8" fmla="*/ 9437 w 139038"/>
              <a:gd name="connsiteY8" fmla="*/ 78956 h 139038"/>
              <a:gd name="connsiteX9" fmla="*/ 60082 w 139038"/>
              <a:gd name="connsiteY9" fmla="*/ 78956 h 139038"/>
              <a:gd name="connsiteX10" fmla="*/ 60082 w 139038"/>
              <a:gd name="connsiteY10" fmla="*/ 129601 h 139038"/>
              <a:gd name="connsiteX11" fmla="*/ 69519 w 139038"/>
              <a:gd name="connsiteY11" fmla="*/ 139038 h 139038"/>
              <a:gd name="connsiteX12" fmla="*/ 78956 w 139038"/>
              <a:gd name="connsiteY12" fmla="*/ 129601 h 139038"/>
              <a:gd name="connsiteX13" fmla="*/ 78956 w 139038"/>
              <a:gd name="connsiteY13" fmla="*/ 78956 h 139038"/>
              <a:gd name="connsiteX14" fmla="*/ 129601 w 139038"/>
              <a:gd name="connsiteY14" fmla="*/ 78956 h 139038"/>
              <a:gd name="connsiteX15" fmla="*/ 139038 w 139038"/>
              <a:gd name="connsiteY15" fmla="*/ 69519 h 139038"/>
              <a:gd name="connsiteX16" fmla="*/ 129601 w 139038"/>
              <a:gd name="connsiteY16" fmla="*/ 60082 h 13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8" h="139038">
                <a:moveTo>
                  <a:pt x="129601" y="60082"/>
                </a:moveTo>
                <a:lnTo>
                  <a:pt x="78956" y="60082"/>
                </a:lnTo>
                <a:lnTo>
                  <a:pt x="78956" y="9437"/>
                </a:lnTo>
                <a:cubicBezTo>
                  <a:pt x="78956" y="4225"/>
                  <a:pt x="74731" y="0"/>
                  <a:pt x="69519" y="0"/>
                </a:cubicBezTo>
                <a:cubicBezTo>
                  <a:pt x="64307" y="0"/>
                  <a:pt x="60082" y="4225"/>
                  <a:pt x="60082" y="9437"/>
                </a:cubicBezTo>
                <a:lnTo>
                  <a:pt x="60082" y="60082"/>
                </a:lnTo>
                <a:lnTo>
                  <a:pt x="9437" y="60082"/>
                </a:lnTo>
                <a:cubicBezTo>
                  <a:pt x="4225" y="60082"/>
                  <a:pt x="0" y="64307"/>
                  <a:pt x="0" y="69519"/>
                </a:cubicBezTo>
                <a:cubicBezTo>
                  <a:pt x="0" y="74731"/>
                  <a:pt x="4225" y="78956"/>
                  <a:pt x="9437" y="78956"/>
                </a:cubicBezTo>
                <a:lnTo>
                  <a:pt x="60082" y="78956"/>
                </a:lnTo>
                <a:lnTo>
                  <a:pt x="60082" y="129601"/>
                </a:lnTo>
                <a:cubicBezTo>
                  <a:pt x="60082" y="134813"/>
                  <a:pt x="64307" y="139038"/>
                  <a:pt x="69519" y="139038"/>
                </a:cubicBezTo>
                <a:cubicBezTo>
                  <a:pt x="74731" y="139038"/>
                  <a:pt x="78956" y="134813"/>
                  <a:pt x="78956" y="129601"/>
                </a:cubicBezTo>
                <a:lnTo>
                  <a:pt x="78956" y="78956"/>
                </a:lnTo>
                <a:lnTo>
                  <a:pt x="129601" y="78956"/>
                </a:lnTo>
                <a:cubicBezTo>
                  <a:pt x="134813" y="78956"/>
                  <a:pt x="139038" y="74731"/>
                  <a:pt x="139038" y="69519"/>
                </a:cubicBezTo>
                <a:cubicBezTo>
                  <a:pt x="139038" y="64307"/>
                  <a:pt x="134813" y="60082"/>
                  <a:pt x="129601" y="60082"/>
                </a:cubicBezTo>
                <a:close/>
              </a:path>
            </a:pathLst>
          </a:custGeom>
          <a:solidFill>
            <a:schemeClr val="bg1"/>
          </a:solidFill>
          <a:ln w="603" cap="flat">
            <a:noFill/>
            <a:prstDash val="solid"/>
            <a:miter/>
          </a:ln>
        </p:spPr>
        <p:txBody>
          <a:bodyPr rtlCol="0" anchor="ctr"/>
          <a:lstStyle/>
          <a:p>
            <a:endParaRPr lang="en-US" dirty="0"/>
          </a:p>
        </p:txBody>
      </p:sp>
      <p:sp>
        <p:nvSpPr>
          <p:cNvPr id="23" name="Graphic 15">
            <a:extLst>
              <a:ext uri="{FF2B5EF4-FFF2-40B4-BE49-F238E27FC236}">
                <a16:creationId xmlns:a16="http://schemas.microsoft.com/office/drawing/2014/main" id="{E5ABBDAD-943D-48F3-9C80-B29C48966C79}"/>
              </a:ext>
            </a:extLst>
          </p:cNvPr>
          <p:cNvSpPr/>
          <p:nvPr userDrawn="1"/>
        </p:nvSpPr>
        <p:spPr>
          <a:xfrm>
            <a:off x="7843462" y="3198265"/>
            <a:ext cx="127713" cy="127713"/>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bg1"/>
          </a:solidFill>
          <a:ln w="610" cap="flat">
            <a:noFill/>
            <a:prstDash val="solid"/>
            <a:miter/>
          </a:ln>
        </p:spPr>
        <p:txBody>
          <a:bodyPr rtlCol="0" anchor="ctr"/>
          <a:lstStyle/>
          <a:p>
            <a:endParaRPr lang="en-US" dirty="0"/>
          </a:p>
        </p:txBody>
      </p:sp>
    </p:spTree>
    <p:extLst>
      <p:ext uri="{BB962C8B-B14F-4D97-AF65-F5344CB8AC3E}">
        <p14:creationId xmlns:p14="http://schemas.microsoft.com/office/powerpoint/2010/main" val="21379060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Only">
    <p:bg>
      <p:bgPr>
        <a:gradFill>
          <a:gsLst>
            <a:gs pos="100000">
              <a:schemeClr val="accent4"/>
            </a:gs>
            <a:gs pos="0">
              <a:schemeClr val="accent2"/>
            </a:gs>
          </a:gsLst>
          <a:lin ang="8100000" scaled="1"/>
        </a:gra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34120D15-E48C-4FBE-BB95-24DB36D9F458}"/>
              </a:ext>
            </a:extLst>
          </p:cNvPr>
          <p:cNvSpPr>
            <a:spLocks noGrp="1"/>
          </p:cNvSpPr>
          <p:nvPr>
            <p:ph type="pic" sz="quarter" idx="14"/>
          </p:nvPr>
        </p:nvSpPr>
        <p:spPr>
          <a:xfrm>
            <a:off x="1366432" y="2530058"/>
            <a:ext cx="3707972" cy="3707971"/>
          </a:xfrm>
          <a:custGeom>
            <a:avLst/>
            <a:gdLst>
              <a:gd name="connsiteX0" fmla="*/ 1853986 w 3707972"/>
              <a:gd name="connsiteY0" fmla="*/ 0 h 3707971"/>
              <a:gd name="connsiteX1" fmla="*/ 3707972 w 3707972"/>
              <a:gd name="connsiteY1" fmla="*/ 1853986 h 3707971"/>
              <a:gd name="connsiteX2" fmla="*/ 2043545 w 3707972"/>
              <a:gd name="connsiteY2" fmla="*/ 3698400 h 3707971"/>
              <a:gd name="connsiteX3" fmla="*/ 1854006 w 3707972"/>
              <a:gd name="connsiteY3" fmla="*/ 3707971 h 3707971"/>
              <a:gd name="connsiteX4" fmla="*/ 1853966 w 3707972"/>
              <a:gd name="connsiteY4" fmla="*/ 3707971 h 3707971"/>
              <a:gd name="connsiteX5" fmla="*/ 1664427 w 3707972"/>
              <a:gd name="connsiteY5" fmla="*/ 3698400 h 3707971"/>
              <a:gd name="connsiteX6" fmla="*/ 0 w 3707972"/>
              <a:gd name="connsiteY6" fmla="*/ 1853986 h 3707971"/>
              <a:gd name="connsiteX7" fmla="*/ 1853986 w 3707972"/>
              <a:gd name="connsiteY7" fmla="*/ 0 h 3707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07972" h="3707971">
                <a:moveTo>
                  <a:pt x="1853986" y="0"/>
                </a:moveTo>
                <a:cubicBezTo>
                  <a:pt x="2877914" y="0"/>
                  <a:pt x="3707972" y="830058"/>
                  <a:pt x="3707972" y="1853986"/>
                </a:cubicBezTo>
                <a:cubicBezTo>
                  <a:pt x="3707972" y="2813919"/>
                  <a:pt x="2978429" y="3603458"/>
                  <a:pt x="2043545" y="3698400"/>
                </a:cubicBezTo>
                <a:lnTo>
                  <a:pt x="1854006" y="3707971"/>
                </a:lnTo>
                <a:lnTo>
                  <a:pt x="1853966" y="3707971"/>
                </a:lnTo>
                <a:lnTo>
                  <a:pt x="1664427" y="3698400"/>
                </a:lnTo>
                <a:cubicBezTo>
                  <a:pt x="729543" y="3603458"/>
                  <a:pt x="0" y="2813919"/>
                  <a:pt x="0" y="1853986"/>
                </a:cubicBezTo>
                <a:cubicBezTo>
                  <a:pt x="0" y="830058"/>
                  <a:pt x="830058" y="0"/>
                  <a:pt x="1853986" y="0"/>
                </a:cubicBezTo>
                <a:close/>
              </a:path>
            </a:pathLst>
          </a:custGeom>
        </p:spPr>
        <p:txBody>
          <a:bodyPr wrap="square" anchor="ctr">
            <a:noAutofit/>
          </a:bodyPr>
          <a:lstStyle>
            <a:lvl1pPr algn="ctr">
              <a:buNone/>
              <a:defRPr sz="1600" b="1">
                <a:solidFill>
                  <a:schemeClr val="bg1"/>
                </a:solidFill>
              </a:defRPr>
            </a:lvl1pPr>
          </a:lstStyle>
          <a:p>
            <a:r>
              <a:rPr lang="en-US"/>
              <a:t>Click icon to add picture</a:t>
            </a:r>
            <a:endParaRPr lang="en-US" dirty="0"/>
          </a:p>
        </p:txBody>
      </p:sp>
      <p:sp>
        <p:nvSpPr>
          <p:cNvPr id="2" name="Title 1">
            <a:extLst>
              <a:ext uri="{FF2B5EF4-FFF2-40B4-BE49-F238E27FC236}">
                <a16:creationId xmlns:a16="http://schemas.microsoft.com/office/drawing/2014/main" id="{E969F227-D21C-48B3-828A-6BFA9585E82F}"/>
              </a:ext>
            </a:extLst>
          </p:cNvPr>
          <p:cNvSpPr>
            <a:spLocks noGrp="1"/>
          </p:cNvSpPr>
          <p:nvPr>
            <p:ph type="title" hasCustomPrompt="1"/>
          </p:nvPr>
        </p:nvSpPr>
        <p:spPr>
          <a:xfrm>
            <a:off x="5202936" y="585216"/>
            <a:ext cx="5833872" cy="2276856"/>
          </a:xfrm>
        </p:spPr>
        <p:txBody>
          <a:bodyPr anchor="b"/>
          <a:lstStyle>
            <a:lvl1pPr algn="r">
              <a:defRPr sz="6000" b="1" cap="all" spc="400" baseline="0">
                <a:solidFill>
                  <a:schemeClr val="bg1"/>
                </a:solidFill>
              </a:defRPr>
            </a:lvl1pPr>
          </a:lstStyle>
          <a:p>
            <a:r>
              <a:rPr lang="en-US" dirty="0"/>
              <a:t>Title</a:t>
            </a:r>
          </a:p>
        </p:txBody>
      </p:sp>
      <p:sp>
        <p:nvSpPr>
          <p:cNvPr id="3" name="Date Placeholder 2">
            <a:extLst>
              <a:ext uri="{FF2B5EF4-FFF2-40B4-BE49-F238E27FC236}">
                <a16:creationId xmlns:a16="http://schemas.microsoft.com/office/drawing/2014/main" id="{8DF1DFFF-E5C5-43DF-B71C-7270DB97372C}"/>
              </a:ext>
            </a:extLst>
          </p:cNvPr>
          <p:cNvSpPr>
            <a:spLocks noGrp="1"/>
          </p:cNvSpPr>
          <p:nvPr>
            <p:ph type="dt" sz="half" idx="10"/>
          </p:nvPr>
        </p:nvSpPr>
        <p:spPr>
          <a:xfrm>
            <a:off x="658368" y="201168"/>
            <a:ext cx="2743200" cy="365125"/>
          </a:xfrm>
        </p:spPr>
        <p:txBody>
          <a:bodyPr/>
          <a:lstStyle>
            <a:lvl1pPr>
              <a:defRPr>
                <a:solidFill>
                  <a:schemeClr val="bg1"/>
                </a:solidFill>
              </a:defRPr>
            </a:lvl1pPr>
          </a:lstStyle>
          <a:p>
            <a:endParaRPr lang="en-US" dirty="0"/>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a:xfrm rot="16200000">
            <a:off x="-548640" y="1938528"/>
            <a:ext cx="2788920" cy="365125"/>
          </a:xfrm>
        </p:spPr>
        <p:txBody>
          <a:bodyPr/>
          <a:lstStyle>
            <a:lvl1pPr>
              <a:defRPr>
                <a:solidFill>
                  <a:schemeClr val="bg1"/>
                </a:solidFill>
              </a:defRPr>
            </a:lvl1pPr>
          </a:lstStyle>
          <a:p>
            <a:r>
              <a:rPr lang="en-US"/>
              <a:t>NEWSFEED</a:t>
            </a:r>
            <a:endParaRPr lang="en-US" dirty="0"/>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a:xfrm>
            <a:off x="8610600" y="201168"/>
            <a:ext cx="2743200" cy="365125"/>
          </a:xfrm>
        </p:spPr>
        <p:txBody>
          <a:bodyPr/>
          <a:lstStyle>
            <a:lvl1pPr>
              <a:defRPr>
                <a:solidFill>
                  <a:schemeClr val="bg1"/>
                </a:solidFill>
              </a:defRPr>
            </a:lvl1pPr>
          </a:lstStyle>
          <a:p>
            <a:fld id="{D8DA9DAA-006C-4F4B-980E-E3DF019B24E2}" type="slidenum">
              <a:rPr lang="en-US" smtClean="0"/>
              <a:pPr/>
              <a:t>‹#›</a:t>
            </a:fld>
            <a:endParaRPr lang="en-US" dirty="0"/>
          </a:p>
        </p:txBody>
      </p:sp>
      <p:cxnSp>
        <p:nvCxnSpPr>
          <p:cNvPr id="14" name="Straight Connector 13">
            <a:extLst>
              <a:ext uri="{FF2B5EF4-FFF2-40B4-BE49-F238E27FC236}">
                <a16:creationId xmlns:a16="http://schemas.microsoft.com/office/drawing/2014/main" id="{13AE7F8D-AE68-4A83-BAB5-3A97D473CE3C}"/>
              </a:ext>
            </a:extLst>
          </p:cNvPr>
          <p:cNvCxnSpPr>
            <a:cxnSpLocks/>
          </p:cNvCxnSpPr>
          <p:nvPr userDrawn="1"/>
        </p:nvCxnSpPr>
        <p:spPr>
          <a:xfrm>
            <a:off x="856114" y="3503032"/>
            <a:ext cx="0" cy="334609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A928810C-E773-43AE-A2A1-4073955CC8DA}"/>
              </a:ext>
            </a:extLst>
          </p:cNvPr>
          <p:cNvSpPr>
            <a:spLocks noGrp="1"/>
          </p:cNvSpPr>
          <p:nvPr>
            <p:ph type="body" sz="quarter" idx="13"/>
          </p:nvPr>
        </p:nvSpPr>
        <p:spPr>
          <a:xfrm>
            <a:off x="5202936" y="3127248"/>
            <a:ext cx="5833872" cy="3118104"/>
          </a:xfrm>
        </p:spPr>
        <p:txBody>
          <a:bodyPr/>
          <a:lstStyle>
            <a:lvl1pPr marL="0" indent="0" algn="r">
              <a:buNone/>
              <a:defRPr sz="1800">
                <a:solidFill>
                  <a:schemeClr val="bg1"/>
                </a:solidFill>
              </a:defRPr>
            </a:lvl1pPr>
          </a:lstStyle>
          <a:p>
            <a:pPr lvl="0"/>
            <a:r>
              <a:rPr lang="en-US"/>
              <a:t>Click to edit Master text styles</a:t>
            </a:r>
          </a:p>
        </p:txBody>
      </p:sp>
      <p:sp>
        <p:nvSpPr>
          <p:cNvPr id="11" name="Graphic 12">
            <a:extLst>
              <a:ext uri="{FF2B5EF4-FFF2-40B4-BE49-F238E27FC236}">
                <a16:creationId xmlns:a16="http://schemas.microsoft.com/office/drawing/2014/main" id="{EA1B6985-3E5A-40F4-9268-D4AB3BBF8C91}"/>
              </a:ext>
            </a:extLst>
          </p:cNvPr>
          <p:cNvSpPr/>
          <p:nvPr userDrawn="1"/>
        </p:nvSpPr>
        <p:spPr>
          <a:xfrm>
            <a:off x="4745394" y="276027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13" name="Graphic 13">
            <a:extLst>
              <a:ext uri="{FF2B5EF4-FFF2-40B4-BE49-F238E27FC236}">
                <a16:creationId xmlns:a16="http://schemas.microsoft.com/office/drawing/2014/main" id="{338BC906-9D03-4280-85E8-21A81BC21D73}"/>
              </a:ext>
            </a:extLst>
          </p:cNvPr>
          <p:cNvSpPr/>
          <p:nvPr userDrawn="1"/>
        </p:nvSpPr>
        <p:spPr>
          <a:xfrm>
            <a:off x="4386614" y="253098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dirty="0"/>
          </a:p>
        </p:txBody>
      </p:sp>
      <p:sp>
        <p:nvSpPr>
          <p:cNvPr id="17" name="Graphic 15">
            <a:extLst>
              <a:ext uri="{FF2B5EF4-FFF2-40B4-BE49-F238E27FC236}">
                <a16:creationId xmlns:a16="http://schemas.microsoft.com/office/drawing/2014/main" id="{C5C06D53-C9F6-47E8-BFE1-B8193A1AED8B}"/>
              </a:ext>
            </a:extLst>
          </p:cNvPr>
          <p:cNvSpPr/>
          <p:nvPr userDrawn="1"/>
        </p:nvSpPr>
        <p:spPr>
          <a:xfrm>
            <a:off x="1669987" y="6031572"/>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dirty="0"/>
          </a:p>
        </p:txBody>
      </p:sp>
    </p:spTree>
    <p:extLst>
      <p:ext uri="{BB962C8B-B14F-4D97-AF65-F5344CB8AC3E}">
        <p14:creationId xmlns:p14="http://schemas.microsoft.com/office/powerpoint/2010/main" val="24907687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E62FC6D8-DD87-4B93-8491-43C84EE63FE2}"/>
              </a:ext>
            </a:extLst>
          </p:cNvPr>
          <p:cNvSpPr>
            <a:spLocks noGrp="1"/>
          </p:cNvSpPr>
          <p:nvPr>
            <p:ph type="pic" sz="quarter" idx="13"/>
          </p:nvPr>
        </p:nvSpPr>
        <p:spPr>
          <a:xfrm>
            <a:off x="7451965" y="1665520"/>
            <a:ext cx="4266960" cy="4266968"/>
          </a:xfrm>
          <a:custGeom>
            <a:avLst/>
            <a:gdLst>
              <a:gd name="connsiteX0" fmla="*/ 2133823 w 4266960"/>
              <a:gd name="connsiteY0" fmla="*/ 0 h 4266968"/>
              <a:gd name="connsiteX1" fmla="*/ 4256628 w 4266960"/>
              <a:gd name="connsiteY1" fmla="*/ 1915652 h 4266968"/>
              <a:gd name="connsiteX2" fmla="*/ 4266960 w 4266960"/>
              <a:gd name="connsiteY2" fmla="*/ 2120258 h 4266968"/>
              <a:gd name="connsiteX3" fmla="*/ 4266960 w 4266960"/>
              <a:gd name="connsiteY3" fmla="*/ 2147389 h 4266968"/>
              <a:gd name="connsiteX4" fmla="*/ 4256628 w 4266960"/>
              <a:gd name="connsiteY4" fmla="*/ 2351994 h 4266968"/>
              <a:gd name="connsiteX5" fmla="*/ 2351994 w 4266960"/>
              <a:gd name="connsiteY5" fmla="*/ 4256629 h 4266968"/>
              <a:gd name="connsiteX6" fmla="*/ 2147230 w 4266960"/>
              <a:gd name="connsiteY6" fmla="*/ 4266968 h 4266968"/>
              <a:gd name="connsiteX7" fmla="*/ 2120416 w 4266960"/>
              <a:gd name="connsiteY7" fmla="*/ 4266968 h 4266968"/>
              <a:gd name="connsiteX8" fmla="*/ 1915652 w 4266960"/>
              <a:gd name="connsiteY8" fmla="*/ 4256629 h 4266968"/>
              <a:gd name="connsiteX9" fmla="*/ 0 w 4266960"/>
              <a:gd name="connsiteY9" fmla="*/ 2133823 h 4266968"/>
              <a:gd name="connsiteX10" fmla="*/ 2133823 w 4266960"/>
              <a:gd name="connsiteY10" fmla="*/ 0 h 426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66960" h="4266968">
                <a:moveTo>
                  <a:pt x="2133823" y="0"/>
                </a:moveTo>
                <a:cubicBezTo>
                  <a:pt x="3238644" y="0"/>
                  <a:pt x="4147355" y="839660"/>
                  <a:pt x="4256628" y="1915652"/>
                </a:cubicBezTo>
                <a:lnTo>
                  <a:pt x="4266960" y="2120258"/>
                </a:lnTo>
                <a:lnTo>
                  <a:pt x="4266960" y="2147389"/>
                </a:lnTo>
                <a:lnTo>
                  <a:pt x="4256628" y="2351994"/>
                </a:lnTo>
                <a:cubicBezTo>
                  <a:pt x="4154640" y="3356254"/>
                  <a:pt x="3356253" y="4154640"/>
                  <a:pt x="2351994" y="4256629"/>
                </a:cubicBezTo>
                <a:lnTo>
                  <a:pt x="2147230" y="4266968"/>
                </a:lnTo>
                <a:lnTo>
                  <a:pt x="2120416" y="4266968"/>
                </a:lnTo>
                <a:lnTo>
                  <a:pt x="1915652" y="4256629"/>
                </a:lnTo>
                <a:cubicBezTo>
                  <a:pt x="839660" y="4147356"/>
                  <a:pt x="0" y="3238645"/>
                  <a:pt x="0" y="2133823"/>
                </a:cubicBezTo>
                <a:cubicBezTo>
                  <a:pt x="0" y="955346"/>
                  <a:pt x="955346" y="0"/>
                  <a:pt x="2133823" y="0"/>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9696CF8C-1EA0-4E47-AC60-CAC3B80A3C5D}"/>
              </a:ext>
            </a:extLst>
          </p:cNvPr>
          <p:cNvSpPr>
            <a:spLocks noGrp="1"/>
          </p:cNvSpPr>
          <p:nvPr>
            <p:ph type="title"/>
          </p:nvPr>
        </p:nvSpPr>
        <p:spPr>
          <a:xfrm>
            <a:off x="804672" y="1335024"/>
            <a:ext cx="6190488" cy="1179576"/>
          </a:xfrm>
        </p:spPr>
        <p:txBody>
          <a:bodyPr lIns="91440" tIns="45720" rIns="91440" bIns="45720" anchor="b"/>
          <a:lstStyle>
            <a:lvl1pPr>
              <a:defRPr sz="54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p:nvPr>
        </p:nvSpPr>
        <p:spPr>
          <a:xfrm>
            <a:off x="850392" y="2825496"/>
            <a:ext cx="6190488" cy="3346704"/>
          </a:xfrm>
        </p:spPr>
        <p:txBody>
          <a:bodyPr/>
          <a:lstStyle>
            <a:lvl1pPr marL="0" indent="0">
              <a:lnSpc>
                <a:spcPct val="110000"/>
              </a:lnSpc>
              <a:buNone/>
              <a:defRPr sz="2000"/>
            </a:lvl1pPr>
            <a:lvl2pPr marL="228600">
              <a:defRPr sz="1800"/>
            </a:lvl2pPr>
            <a:lvl3pPr marL="457200">
              <a:defRPr sz="1600"/>
            </a:lvl3pPr>
            <a:lvl4pPr marL="685800">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Date Placeholder 3">
            <a:extLst>
              <a:ext uri="{FF2B5EF4-FFF2-40B4-BE49-F238E27FC236}">
                <a16:creationId xmlns:a16="http://schemas.microsoft.com/office/drawing/2014/main" id="{D097BB2D-4E2C-4490-A2A3-4B68BCC5D2F9}"/>
              </a:ext>
            </a:extLst>
          </p:cNvPr>
          <p:cNvSpPr>
            <a:spLocks noGrp="1"/>
          </p:cNvSpPr>
          <p:nvPr>
            <p:ph type="dt" sz="half" idx="10"/>
          </p:nvPr>
        </p:nvSpPr>
        <p:spPr/>
        <p:txBody>
          <a:bodyPr/>
          <a:lstStyle>
            <a:lvl1pPr>
              <a:defRPr>
                <a:solidFill>
                  <a:schemeClr val="accent2"/>
                </a:solidFill>
              </a:defRPr>
            </a:lvl1pPr>
          </a:lstStyle>
          <a:p>
            <a:endParaRPr lang="en-US" dirty="0"/>
          </a:p>
        </p:txBody>
      </p:sp>
      <p:sp>
        <p:nvSpPr>
          <p:cNvPr id="5" name="Footer Placeholder 4">
            <a:extLst>
              <a:ext uri="{FF2B5EF4-FFF2-40B4-BE49-F238E27FC236}">
                <a16:creationId xmlns:a16="http://schemas.microsoft.com/office/drawing/2014/main" id="{6140F15D-DD72-46D5-BF0F-F5064710700E}"/>
              </a:ext>
            </a:extLst>
          </p:cNvPr>
          <p:cNvSpPr>
            <a:spLocks noGrp="1"/>
          </p:cNvSpPr>
          <p:nvPr>
            <p:ph type="ftr" sz="quarter" idx="11"/>
          </p:nvPr>
        </p:nvSpPr>
        <p:spPr>
          <a:xfrm>
            <a:off x="7964424" y="621792"/>
            <a:ext cx="4114800" cy="365125"/>
          </a:xfrm>
        </p:spPr>
        <p:txBody>
          <a:bodyPr/>
          <a:lstStyle>
            <a:lvl1pPr>
              <a:defRPr baseline="0">
                <a:solidFill>
                  <a:schemeClr val="accent2"/>
                </a:solidFill>
              </a:defRPr>
            </a:lvl1pPr>
          </a:lstStyle>
          <a:p>
            <a:r>
              <a:rPr lang="en-US"/>
              <a:t>NEWSFEED</a:t>
            </a:r>
            <a:endParaRPr lang="en-US" dirty="0"/>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lvl1pPr>
              <a:defRPr>
                <a:solidFill>
                  <a:schemeClr val="accent2"/>
                </a:solidFill>
              </a:defRPr>
            </a:lvl1pPr>
          </a:lstStyle>
          <a:p>
            <a:fld id="{D8DA9DAA-006C-4F4B-980E-E3DF019B24E2}" type="slidenum">
              <a:rPr lang="en-US" smtClean="0"/>
              <a:pPr/>
              <a:t>‹#›</a:t>
            </a:fld>
            <a:endParaRPr lang="en-US" dirty="0"/>
          </a:p>
        </p:txBody>
      </p:sp>
      <p:cxnSp>
        <p:nvCxnSpPr>
          <p:cNvPr id="9" name="Straight Connector 8">
            <a:extLst>
              <a:ext uri="{FF2B5EF4-FFF2-40B4-BE49-F238E27FC236}">
                <a16:creationId xmlns:a16="http://schemas.microsoft.com/office/drawing/2014/main" id="{FA8B3D0E-ED3F-46FA-AE79-5FEFDE9168E3}"/>
              </a:ext>
            </a:extLst>
          </p:cNvPr>
          <p:cNvCxnSpPr>
            <a:cxnSpLocks/>
          </p:cNvCxnSpPr>
          <p:nvPr userDrawn="1"/>
        </p:nvCxnSpPr>
        <p:spPr>
          <a:xfrm>
            <a:off x="0" y="806470"/>
            <a:ext cx="7903723" cy="0"/>
          </a:xfrm>
          <a:prstGeom prst="line">
            <a:avLst/>
          </a:prstGeom>
          <a:ln w="25400" cap="sq">
            <a:gradFill flip="none" rotWithShape="1">
              <a:gsLst>
                <a:gs pos="0">
                  <a:schemeClr val="accent2"/>
                </a:gs>
                <a:gs pos="100000">
                  <a:schemeClr val="accent4"/>
                </a:gs>
              </a:gsLst>
              <a:lin ang="10800000" scaled="1"/>
              <a:tileRect/>
            </a:gradFill>
            <a:bevel/>
          </a:ln>
        </p:spPr>
        <p:style>
          <a:lnRef idx="1">
            <a:schemeClr val="accent1"/>
          </a:lnRef>
          <a:fillRef idx="0">
            <a:schemeClr val="accent1"/>
          </a:fillRef>
          <a:effectRef idx="0">
            <a:schemeClr val="accent1"/>
          </a:effectRef>
          <a:fontRef idx="minor">
            <a:schemeClr val="tx1"/>
          </a:fontRef>
        </p:style>
      </p:cxnSp>
      <p:sp>
        <p:nvSpPr>
          <p:cNvPr id="17" name="Graphic 10">
            <a:extLst>
              <a:ext uri="{FF2B5EF4-FFF2-40B4-BE49-F238E27FC236}">
                <a16:creationId xmlns:a16="http://schemas.microsoft.com/office/drawing/2014/main" id="{AAD06B87-D9B2-4F94-B734-A8F039A2033F}"/>
              </a:ext>
            </a:extLst>
          </p:cNvPr>
          <p:cNvSpPr/>
          <p:nvPr userDrawn="1"/>
        </p:nvSpPr>
        <p:spPr>
          <a:xfrm>
            <a:off x="11281590" y="2070656"/>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
        <p:nvSpPr>
          <p:cNvPr id="19" name="Graphic 11">
            <a:extLst>
              <a:ext uri="{FF2B5EF4-FFF2-40B4-BE49-F238E27FC236}">
                <a16:creationId xmlns:a16="http://schemas.microsoft.com/office/drawing/2014/main" id="{BB13A13C-36EA-4B13-9175-C5FE95B34D33}"/>
              </a:ext>
            </a:extLst>
          </p:cNvPr>
          <p:cNvSpPr/>
          <p:nvPr userDrawn="1"/>
        </p:nvSpPr>
        <p:spPr>
          <a:xfrm>
            <a:off x="10969280" y="178001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Tree>
    <p:extLst>
      <p:ext uri="{BB962C8B-B14F-4D97-AF65-F5344CB8AC3E}">
        <p14:creationId xmlns:p14="http://schemas.microsoft.com/office/powerpoint/2010/main" val="18971113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Section Header">
    <p:bg>
      <p:bgPr>
        <a:gradFill>
          <a:gsLst>
            <a:gs pos="100000">
              <a:schemeClr val="accent4"/>
            </a:gs>
            <a:gs pos="0">
              <a:schemeClr val="accent2"/>
            </a:gs>
          </a:gsLst>
          <a:lin ang="27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524000" y="1463040"/>
            <a:ext cx="9144000" cy="2340864"/>
          </a:xfrm>
        </p:spPr>
        <p:txBody>
          <a:bodyPr anchor="b">
            <a:normAutofit/>
          </a:bodyPr>
          <a:lstStyle>
            <a:lvl1pPr algn="ctr">
              <a:defRPr sz="6000" b="1" i="0" cap="all" baseline="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1527048" y="3858768"/>
            <a:ext cx="9144000" cy="1325880"/>
          </a:xfrm>
        </p:spPr>
        <p:txBody>
          <a:bodyPr>
            <a:normAutofit/>
          </a:bodyPr>
          <a:lstStyle>
            <a:lvl1pPr marL="0" indent="0" algn="ct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Graphic 12">
            <a:extLst>
              <a:ext uri="{FF2B5EF4-FFF2-40B4-BE49-F238E27FC236}">
                <a16:creationId xmlns:a16="http://schemas.microsoft.com/office/drawing/2014/main" id="{8A41917E-4B97-447C-98AB-970D625F1DE6}"/>
              </a:ext>
            </a:extLst>
          </p:cNvPr>
          <p:cNvSpPr/>
          <p:nvPr userDrawn="1"/>
        </p:nvSpPr>
        <p:spPr>
          <a:xfrm>
            <a:off x="10772266" y="3054359"/>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5" name="Graphic 13">
            <a:extLst>
              <a:ext uri="{FF2B5EF4-FFF2-40B4-BE49-F238E27FC236}">
                <a16:creationId xmlns:a16="http://schemas.microsoft.com/office/drawing/2014/main" id="{3B3FD238-4561-4AF8-A1F1-185B0CAFE2AC}"/>
              </a:ext>
            </a:extLst>
          </p:cNvPr>
          <p:cNvSpPr/>
          <p:nvPr userDrawn="1"/>
        </p:nvSpPr>
        <p:spPr>
          <a:xfrm>
            <a:off x="10724364" y="2515838"/>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dirty="0"/>
          </a:p>
        </p:txBody>
      </p:sp>
      <p:sp>
        <p:nvSpPr>
          <p:cNvPr id="6" name="Graphic 15">
            <a:extLst>
              <a:ext uri="{FF2B5EF4-FFF2-40B4-BE49-F238E27FC236}">
                <a16:creationId xmlns:a16="http://schemas.microsoft.com/office/drawing/2014/main" id="{BAB9414C-AE69-4648-873E-9CE6B2DF8A71}"/>
              </a:ext>
            </a:extLst>
          </p:cNvPr>
          <p:cNvSpPr/>
          <p:nvPr userDrawn="1"/>
        </p:nvSpPr>
        <p:spPr>
          <a:xfrm>
            <a:off x="11024834" y="2787572"/>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dirty="0"/>
          </a:p>
        </p:txBody>
      </p:sp>
      <p:sp>
        <p:nvSpPr>
          <p:cNvPr id="7" name="Graphic 22">
            <a:extLst>
              <a:ext uri="{FF2B5EF4-FFF2-40B4-BE49-F238E27FC236}">
                <a16:creationId xmlns:a16="http://schemas.microsoft.com/office/drawing/2014/main" id="{3BF75235-4E6E-4184-82A5-EE6FE7993BBC}"/>
              </a:ext>
            </a:extLst>
          </p:cNvPr>
          <p:cNvSpPr/>
          <p:nvPr userDrawn="1"/>
        </p:nvSpPr>
        <p:spPr>
          <a:xfrm>
            <a:off x="1261869" y="2633448"/>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bg1"/>
          </a:solidFill>
          <a:ln w="646" cap="flat">
            <a:noFill/>
            <a:prstDash val="solid"/>
            <a:miter/>
          </a:ln>
        </p:spPr>
        <p:txBody>
          <a:bodyPr rtlCol="0" anchor="ctr"/>
          <a:lstStyle/>
          <a:p>
            <a:endParaRPr lang="en-US" dirty="0"/>
          </a:p>
        </p:txBody>
      </p:sp>
      <p:sp>
        <p:nvSpPr>
          <p:cNvPr id="11" name="Graphic 21">
            <a:extLst>
              <a:ext uri="{FF2B5EF4-FFF2-40B4-BE49-F238E27FC236}">
                <a16:creationId xmlns:a16="http://schemas.microsoft.com/office/drawing/2014/main" id="{E66FE37C-2F4B-42DA-BFF6-92DD00BDC49B}"/>
              </a:ext>
            </a:extLst>
          </p:cNvPr>
          <p:cNvSpPr/>
          <p:nvPr userDrawn="1"/>
        </p:nvSpPr>
        <p:spPr>
          <a:xfrm>
            <a:off x="1064053" y="3083338"/>
            <a:ext cx="95759" cy="95759"/>
          </a:xfrm>
          <a:custGeom>
            <a:avLst/>
            <a:gdLst>
              <a:gd name="connsiteX0" fmla="*/ 95759 w 95759"/>
              <a:gd name="connsiteY0" fmla="*/ 47880 h 95759"/>
              <a:gd name="connsiteX1" fmla="*/ 47880 w 95759"/>
              <a:gd name="connsiteY1" fmla="*/ 95759 h 95759"/>
              <a:gd name="connsiteX2" fmla="*/ 0 w 95759"/>
              <a:gd name="connsiteY2" fmla="*/ 47880 h 95759"/>
              <a:gd name="connsiteX3" fmla="*/ 47880 w 95759"/>
              <a:gd name="connsiteY3" fmla="*/ 0 h 95759"/>
              <a:gd name="connsiteX4" fmla="*/ 95759 w 95759"/>
              <a:gd name="connsiteY4" fmla="*/ 47880 h 9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59" h="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chemeClr val="bg1"/>
          </a:solidFill>
          <a:ln w="469" cap="flat">
            <a:noFill/>
            <a:prstDash val="solid"/>
            <a:miter/>
          </a:ln>
        </p:spPr>
        <p:txBody>
          <a:bodyPr rtlCol="0" anchor="ctr"/>
          <a:lstStyle/>
          <a:p>
            <a:endParaRPr lang="en-US" dirty="0"/>
          </a:p>
        </p:txBody>
      </p:sp>
      <p:sp>
        <p:nvSpPr>
          <p:cNvPr id="13" name="Graphic 23">
            <a:extLst>
              <a:ext uri="{FF2B5EF4-FFF2-40B4-BE49-F238E27FC236}">
                <a16:creationId xmlns:a16="http://schemas.microsoft.com/office/drawing/2014/main" id="{DDD38822-731A-48DA-A8A0-FBBAF7A6D65D}"/>
              </a:ext>
            </a:extLst>
          </p:cNvPr>
          <p:cNvSpPr/>
          <p:nvPr userDrawn="1"/>
        </p:nvSpPr>
        <p:spPr>
          <a:xfrm>
            <a:off x="1413405" y="3492870"/>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bg1"/>
          </a:solidFill>
          <a:ln w="516" cap="flat">
            <a:noFill/>
            <a:prstDash val="solid"/>
            <a:miter/>
          </a:ln>
        </p:spPr>
        <p:txBody>
          <a:bodyPr rtlCol="0" anchor="ctr"/>
          <a:lstStyle/>
          <a:p>
            <a:endParaRPr lang="en-US" dirty="0"/>
          </a:p>
        </p:txBody>
      </p:sp>
    </p:spTree>
    <p:extLst>
      <p:ext uri="{BB962C8B-B14F-4D97-AF65-F5344CB8AC3E}">
        <p14:creationId xmlns:p14="http://schemas.microsoft.com/office/powerpoint/2010/main" val="34424820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6CF8C-1EA0-4E47-AC60-CAC3B80A3C5D}"/>
              </a:ext>
            </a:extLst>
          </p:cNvPr>
          <p:cNvSpPr>
            <a:spLocks noGrp="1"/>
          </p:cNvSpPr>
          <p:nvPr>
            <p:ph type="title"/>
          </p:nvPr>
        </p:nvSpPr>
        <p:spPr/>
        <p:txBody>
          <a:bodyPr/>
          <a:lstStyle>
            <a:lvl1pPr>
              <a:defRPr sz="54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7" name="Straight Connector 6">
            <a:extLst>
              <a:ext uri="{FF2B5EF4-FFF2-40B4-BE49-F238E27FC236}">
                <a16:creationId xmlns:a16="http://schemas.microsoft.com/office/drawing/2014/main" id="{5C05CAAB-DBA2-4548-AD5F-01BB97FBB207}"/>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17450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6391656" y="841248"/>
            <a:ext cx="4434840" cy="3236976"/>
          </a:xfrm>
        </p:spPr>
        <p:txBody>
          <a:bodyPr anchor="b"/>
          <a:lstStyle>
            <a:lvl1pPr algn="l">
              <a:lnSpc>
                <a:spcPct val="110000"/>
              </a:lnSpc>
              <a:spcBef>
                <a:spcPts val="1000"/>
              </a:spcBef>
              <a:defRPr sz="3600" b="0" i="0" cap="none" baseline="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6391655" y="4498848"/>
            <a:ext cx="4434835" cy="510474"/>
          </a:xfrm>
        </p:spPr>
        <p:txBody>
          <a:bodyPr/>
          <a:lstStyle>
            <a:lvl1pPr marL="0" indent="0" algn="l">
              <a:lnSpc>
                <a:spcPct val="110000"/>
              </a:lnSpc>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5" name="Footer Placeholder 4">
            <a:extLst>
              <a:ext uri="{FF2B5EF4-FFF2-40B4-BE49-F238E27FC236}">
                <a16:creationId xmlns:a16="http://schemas.microsoft.com/office/drawing/2014/main" id="{7F8C2A2A-62DB-40C0-8AE7-CB9B98649BB1}"/>
              </a:ext>
            </a:extLst>
          </p:cNvPr>
          <p:cNvSpPr>
            <a:spLocks noGrp="1"/>
          </p:cNvSpPr>
          <p:nvPr>
            <p:ph type="ftr" sz="quarter" idx="11"/>
          </p:nvPr>
        </p:nvSpPr>
        <p:spPr>
          <a:xfrm rot="16200000">
            <a:off x="9811512" y="1591056"/>
            <a:ext cx="3547872" cy="365125"/>
          </a:xfrm>
        </p:spPr>
        <p:txBody>
          <a:bodyPr/>
          <a:lstStyle>
            <a:lvl1pPr>
              <a:defRPr>
                <a:solidFill>
                  <a:schemeClr val="accent2"/>
                </a:solidFill>
              </a:defRPr>
            </a:lvl1pPr>
          </a:lstStyle>
          <a:p>
            <a:r>
              <a:rPr lang="en-US"/>
              <a:t>NEWSFEED</a:t>
            </a:r>
            <a:endParaRPr lang="en-US" dirty="0"/>
          </a:p>
        </p:txBody>
      </p:sp>
      <p:sp>
        <p:nvSpPr>
          <p:cNvPr id="6" name="Slide Number Placeholder 5">
            <a:extLst>
              <a:ext uri="{FF2B5EF4-FFF2-40B4-BE49-F238E27FC236}">
                <a16:creationId xmlns:a16="http://schemas.microsoft.com/office/drawing/2014/main" id="{A401EAA4-F44C-4C1F-B8E3-1A3005300F50}"/>
              </a:ext>
            </a:extLst>
          </p:cNvPr>
          <p:cNvSpPr>
            <a:spLocks noGrp="1"/>
          </p:cNvSpPr>
          <p:nvPr>
            <p:ph type="sldNum" sz="quarter" idx="12"/>
          </p:nvPr>
        </p:nvSpPr>
        <p:spPr/>
        <p:txBody>
          <a:bodyPr/>
          <a:lstStyle>
            <a:lvl1pPr>
              <a:defRPr>
                <a:solidFill>
                  <a:schemeClr val="accent2"/>
                </a:solidFill>
              </a:defRPr>
            </a:lvl1pPr>
          </a:lstStyle>
          <a:p>
            <a:fld id="{D8DA9DAA-006C-4F4B-980E-E3DF019B24E2}" type="slidenum">
              <a:rPr lang="en-US" smtClean="0"/>
              <a:pPr/>
              <a:t>‹#›</a:t>
            </a:fld>
            <a:endParaRPr lang="en-US" dirty="0"/>
          </a:p>
        </p:txBody>
      </p:sp>
      <p:cxnSp>
        <p:nvCxnSpPr>
          <p:cNvPr id="7" name="Straight Connector 6">
            <a:extLst>
              <a:ext uri="{FF2B5EF4-FFF2-40B4-BE49-F238E27FC236}">
                <a16:creationId xmlns:a16="http://schemas.microsoft.com/office/drawing/2014/main" id="{6939C974-0ED4-4915-BBF7-1FB00C18AD45}"/>
              </a:ext>
            </a:extLst>
          </p:cNvPr>
          <p:cNvCxnSpPr>
            <a:cxnSpLocks/>
          </p:cNvCxnSpPr>
          <p:nvPr userDrawn="1"/>
        </p:nvCxnSpPr>
        <p:spPr>
          <a:xfrm>
            <a:off x="11586162" y="3619272"/>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15930B2-E36D-4D05-A6B3-CA1BF61D50CC}"/>
              </a:ext>
            </a:extLst>
          </p:cNvPr>
          <p:cNvSpPr/>
          <p:nvPr userDrawn="1"/>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Picture Placeholder 12">
            <a:extLst>
              <a:ext uri="{FF2B5EF4-FFF2-40B4-BE49-F238E27FC236}">
                <a16:creationId xmlns:a16="http://schemas.microsoft.com/office/drawing/2014/main" id="{9CEC7E0F-60E8-418B-978D-C607C82E97F7}"/>
              </a:ext>
            </a:extLst>
          </p:cNvPr>
          <p:cNvSpPr>
            <a:spLocks noGrp="1"/>
          </p:cNvSpPr>
          <p:nvPr>
            <p:ph type="pic" sz="quarter" idx="13"/>
          </p:nvPr>
        </p:nvSpPr>
        <p:spPr>
          <a:xfrm>
            <a:off x="283464" y="301752"/>
            <a:ext cx="5221224" cy="6263640"/>
          </a:xfrm>
        </p:spPr>
        <p:txBody>
          <a:bodyPr anchor="ctr"/>
          <a:lstStyle>
            <a:lvl1pPr algn="ctr">
              <a:buNone/>
              <a:defRPr>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12990486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3_Title and Content">
    <p:bg>
      <p:bgPr>
        <a:gradFill>
          <a:gsLst>
            <a:gs pos="100000">
              <a:schemeClr val="accent4"/>
            </a:gs>
            <a:gs pos="0">
              <a:schemeClr val="accent2"/>
            </a:gs>
          </a:gsLst>
          <a:lin ang="189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6CF8C-1EA0-4E47-AC60-CAC3B80A3C5D}"/>
              </a:ext>
            </a:extLst>
          </p:cNvPr>
          <p:cNvSpPr>
            <a:spLocks noGrp="1"/>
          </p:cNvSpPr>
          <p:nvPr>
            <p:ph type="title" hasCustomPrompt="1"/>
          </p:nvPr>
        </p:nvSpPr>
        <p:spPr>
          <a:xfrm>
            <a:off x="576072" y="365125"/>
            <a:ext cx="10771632" cy="1325563"/>
          </a:xfrm>
        </p:spPr>
        <p:txBody>
          <a:bodyPr/>
          <a:lstStyle>
            <a:lvl1pPr>
              <a:defRPr sz="5400" b="1" cap="all" baseline="0">
                <a:solidFill>
                  <a:schemeClr val="bg1"/>
                </a:solidFill>
              </a:defRPr>
            </a:lvl1pPr>
          </a:lstStyle>
          <a:p>
            <a:r>
              <a:rPr lang="en-US" dirty="0"/>
              <a:t>Title</a:t>
            </a:r>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p:nvPr>
        </p:nvSpPr>
        <p:spPr>
          <a:xfrm>
            <a:off x="576072" y="1825625"/>
            <a:ext cx="10771632"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97BB2D-4E2C-4490-A2A3-4B68BCC5D2F9}"/>
              </a:ext>
            </a:extLst>
          </p:cNvPr>
          <p:cNvSpPr>
            <a:spLocks noGrp="1"/>
          </p:cNvSpPr>
          <p:nvPr>
            <p:ph type="dt" sz="half" idx="10"/>
          </p:nvPr>
        </p:nvSpPr>
        <p:spPr>
          <a:xfrm>
            <a:off x="658368" y="6356350"/>
            <a:ext cx="2743200" cy="365125"/>
          </a:xfrm>
        </p:spPr>
        <p:txBody>
          <a:bodyPr/>
          <a:lstStyle>
            <a:lvl1pPr>
              <a:defRPr>
                <a:solidFill>
                  <a:schemeClr val="bg1"/>
                </a:solidFill>
              </a:defRPr>
            </a:lvl1pPr>
          </a:lstStyle>
          <a:p>
            <a:endParaRPr lang="en-US" dirty="0"/>
          </a:p>
        </p:txBody>
      </p:sp>
      <p:sp>
        <p:nvSpPr>
          <p:cNvPr id="5" name="Footer Placeholder 4">
            <a:extLst>
              <a:ext uri="{FF2B5EF4-FFF2-40B4-BE49-F238E27FC236}">
                <a16:creationId xmlns:a16="http://schemas.microsoft.com/office/drawing/2014/main" id="{6140F15D-DD72-46D5-BF0F-F5064710700E}"/>
              </a:ext>
            </a:extLst>
          </p:cNvPr>
          <p:cNvSpPr>
            <a:spLocks noGrp="1"/>
          </p:cNvSpPr>
          <p:nvPr>
            <p:ph type="ftr" sz="quarter" idx="11"/>
          </p:nvPr>
        </p:nvSpPr>
        <p:spPr>
          <a:xfrm>
            <a:off x="8503920" y="841248"/>
            <a:ext cx="3630168" cy="365125"/>
          </a:xfrm>
        </p:spPr>
        <p:txBody>
          <a:bodyPr/>
          <a:lstStyle>
            <a:lvl1pPr>
              <a:defRPr>
                <a:solidFill>
                  <a:schemeClr val="bg1"/>
                </a:solidFill>
              </a:defRPr>
            </a:lvl1pPr>
          </a:lstStyle>
          <a:p>
            <a:r>
              <a:rPr lang="en-US"/>
              <a:t>NEWSFEED</a:t>
            </a:r>
            <a:endParaRPr lang="en-US" dirty="0"/>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lvl1pPr>
              <a:defRPr>
                <a:solidFill>
                  <a:schemeClr val="bg1"/>
                </a:solidFill>
              </a:defRPr>
            </a:lvl1pPr>
          </a:lstStyle>
          <a:p>
            <a:fld id="{D8DA9DAA-006C-4F4B-980E-E3DF019B24E2}" type="slidenum">
              <a:rPr lang="en-US" smtClean="0"/>
              <a:pPr/>
              <a:t>‹#›</a:t>
            </a:fld>
            <a:endParaRPr lang="en-US" dirty="0"/>
          </a:p>
        </p:txBody>
      </p:sp>
      <p:sp>
        <p:nvSpPr>
          <p:cNvPr id="9" name="Graphic 22">
            <a:extLst>
              <a:ext uri="{FF2B5EF4-FFF2-40B4-BE49-F238E27FC236}">
                <a16:creationId xmlns:a16="http://schemas.microsoft.com/office/drawing/2014/main" id="{4EADA2ED-8A8C-4D17-8798-F26BF3B4CE25}"/>
              </a:ext>
            </a:extLst>
          </p:cNvPr>
          <p:cNvSpPr/>
          <p:nvPr userDrawn="1"/>
        </p:nvSpPr>
        <p:spPr>
          <a:xfrm>
            <a:off x="11202264" y="344083"/>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bg1"/>
          </a:solidFill>
          <a:ln w="646" cap="flat">
            <a:noFill/>
            <a:prstDash val="solid"/>
            <a:miter/>
          </a:ln>
        </p:spPr>
        <p:txBody>
          <a:bodyPr rtlCol="0" anchor="ctr"/>
          <a:lstStyle/>
          <a:p>
            <a:endParaRPr lang="en-US" dirty="0"/>
          </a:p>
        </p:txBody>
      </p:sp>
      <p:sp>
        <p:nvSpPr>
          <p:cNvPr id="11" name="Graphic 23">
            <a:extLst>
              <a:ext uri="{FF2B5EF4-FFF2-40B4-BE49-F238E27FC236}">
                <a16:creationId xmlns:a16="http://schemas.microsoft.com/office/drawing/2014/main" id="{54AB3A25-6605-4446-9E53-ACEECD25E27B}"/>
              </a:ext>
            </a:extLst>
          </p:cNvPr>
          <p:cNvSpPr/>
          <p:nvPr userDrawn="1"/>
        </p:nvSpPr>
        <p:spPr>
          <a:xfrm>
            <a:off x="11563141" y="590910"/>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bg1"/>
          </a:solidFill>
          <a:ln w="516" cap="flat">
            <a:noFill/>
            <a:prstDash val="solid"/>
            <a:miter/>
          </a:ln>
        </p:spPr>
        <p:txBody>
          <a:bodyPr rtlCol="0" anchor="ctr"/>
          <a:lstStyle/>
          <a:p>
            <a:endParaRPr lang="en-US" dirty="0"/>
          </a:p>
        </p:txBody>
      </p:sp>
    </p:spTree>
    <p:extLst>
      <p:ext uri="{BB962C8B-B14F-4D97-AF65-F5344CB8AC3E}">
        <p14:creationId xmlns:p14="http://schemas.microsoft.com/office/powerpoint/2010/main" val="1222635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57166-6921-4546-BA2C-99E464681F4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95B9122-6371-4049-B57A-33DED7DA2F76}"/>
              </a:ext>
            </a:extLst>
          </p:cNvPr>
          <p:cNvSpPr>
            <a:spLocks noGrp="1"/>
          </p:cNvSpPr>
          <p:nvPr>
            <p:ph sz="half" idx="1"/>
          </p:nvPr>
        </p:nvSpPr>
        <p:spPr>
          <a:xfrm>
            <a:off x="1444752" y="1825625"/>
            <a:ext cx="4553712" cy="4351338"/>
          </a:xfrm>
        </p:spPr>
        <p:txBody>
          <a:bodyPr>
            <a:norm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BA14555D-0753-4312-A26B-2338813F9BB1}"/>
              </a:ext>
            </a:extLst>
          </p:cNvPr>
          <p:cNvSpPr>
            <a:spLocks noGrp="1"/>
          </p:cNvSpPr>
          <p:nvPr>
            <p:ph sz="half" idx="2"/>
          </p:nvPr>
        </p:nvSpPr>
        <p:spPr>
          <a:xfrm>
            <a:off x="6784848" y="1825625"/>
            <a:ext cx="4553712" cy="4351338"/>
          </a:xfrm>
        </p:spPr>
        <p:txBody>
          <a:bodyPr>
            <a:norm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3FB7E8F4-3FB3-45AB-A381-9093CA95AAE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0" name="Graphic 15">
            <a:extLst>
              <a:ext uri="{FF2B5EF4-FFF2-40B4-BE49-F238E27FC236}">
                <a16:creationId xmlns:a16="http://schemas.microsoft.com/office/drawing/2014/main" id="{D8685329-C6A1-4CB4-8AAE-150D0341F6A2}"/>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
        <p:nvSpPr>
          <p:cNvPr id="12" name="Graphic 16">
            <a:extLst>
              <a:ext uri="{FF2B5EF4-FFF2-40B4-BE49-F238E27FC236}">
                <a16:creationId xmlns:a16="http://schemas.microsoft.com/office/drawing/2014/main" id="{83CE1DAA-30A3-41AE-8AE1-A7EE5C48A6F3}"/>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dirty="0"/>
          </a:p>
        </p:txBody>
      </p:sp>
      <p:sp>
        <p:nvSpPr>
          <p:cNvPr id="14" name="Graphic 14">
            <a:extLst>
              <a:ext uri="{FF2B5EF4-FFF2-40B4-BE49-F238E27FC236}">
                <a16:creationId xmlns:a16="http://schemas.microsoft.com/office/drawing/2014/main" id="{065162DD-7ACB-4F9C-90DD-24C743035892}"/>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Tree>
    <p:extLst>
      <p:ext uri="{BB962C8B-B14F-4D97-AF65-F5344CB8AC3E}">
        <p14:creationId xmlns:p14="http://schemas.microsoft.com/office/powerpoint/2010/main" val="12052880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FDA4224-F4E4-47A4-ACF7-2317493908A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1679907-DC49-4B86-A34C-C97DBC26A93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5DBC8A0-34FC-4B6E-B42B-A721267D89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1" i="0" cap="all" spc="100" baseline="0">
                <a:solidFill>
                  <a:schemeClr val="tx1">
                    <a:tint val="75000"/>
                  </a:schemeClr>
                </a:solidFill>
              </a:defRPr>
            </a:lvl1pPr>
          </a:lstStyle>
          <a:p>
            <a:endParaRPr lang="en-US" dirty="0"/>
          </a:p>
        </p:txBody>
      </p:sp>
      <p:sp>
        <p:nvSpPr>
          <p:cNvPr id="5" name="Footer Placeholder 4">
            <a:extLst>
              <a:ext uri="{FF2B5EF4-FFF2-40B4-BE49-F238E27FC236}">
                <a16:creationId xmlns:a16="http://schemas.microsoft.com/office/drawing/2014/main" id="{609AC0B6-4CC4-4E41-8A4D-F62E17F2857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tx1">
                    <a:tint val="75000"/>
                  </a:schemeClr>
                </a:solidFill>
              </a:defRPr>
            </a:lvl1pPr>
          </a:lstStyle>
          <a:p>
            <a:r>
              <a:rPr lang="en-US"/>
              <a:t>NEWSFEED</a:t>
            </a:r>
            <a:endParaRPr lang="en-US" dirty="0"/>
          </a:p>
        </p:txBody>
      </p:sp>
      <p:sp>
        <p:nvSpPr>
          <p:cNvPr id="6" name="Slide Number Placeholder 5">
            <a:extLst>
              <a:ext uri="{FF2B5EF4-FFF2-40B4-BE49-F238E27FC236}">
                <a16:creationId xmlns:a16="http://schemas.microsoft.com/office/drawing/2014/main" id="{F6C0E9BD-90BD-46AE-8A0D-06796ADB760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1" i="0" cap="all" spc="100" baseline="0">
                <a:solidFill>
                  <a:schemeClr val="tx1">
                    <a:tint val="75000"/>
                  </a:schemeClr>
                </a:solidFill>
              </a:defRPr>
            </a:lvl1pPr>
          </a:lstStyle>
          <a:p>
            <a:fld id="{D8DA9DAA-006C-4F4B-980E-E3DF019B24E2}" type="slidenum">
              <a:rPr lang="en-US" smtClean="0"/>
              <a:t>‹#›</a:t>
            </a:fld>
            <a:endParaRPr lang="en-US" dirty="0"/>
          </a:p>
        </p:txBody>
      </p:sp>
    </p:spTree>
    <p:extLst>
      <p:ext uri="{BB962C8B-B14F-4D97-AF65-F5344CB8AC3E}">
        <p14:creationId xmlns:p14="http://schemas.microsoft.com/office/powerpoint/2010/main" val="1999713800"/>
      </p:ext>
    </p:extLst>
  </p:cSld>
  <p:clrMap bg1="lt1" tx1="dk1" bg2="lt2" tx2="dk2" accent1="accent1" accent2="accent2" accent3="accent3" accent4="accent4" accent5="accent5" accent6="accent6" hlink="hlink" folHlink="folHlink"/>
  <p:sldLayoutIdLst>
    <p:sldLayoutId id="2147483697" r:id="rId1"/>
    <p:sldLayoutId id="2147483708" r:id="rId2"/>
    <p:sldLayoutId id="2147483717" r:id="rId3"/>
    <p:sldLayoutId id="2147483710" r:id="rId4"/>
    <p:sldLayoutId id="2147483709" r:id="rId5"/>
    <p:sldLayoutId id="2147483698" r:id="rId6"/>
    <p:sldLayoutId id="2147483713" r:id="rId7"/>
    <p:sldLayoutId id="2147483712" r:id="rId8"/>
    <p:sldLayoutId id="2147483700" r:id="rId9"/>
    <p:sldLayoutId id="2147483701" r:id="rId10"/>
    <p:sldLayoutId id="2147483716" r:id="rId11"/>
    <p:sldLayoutId id="2147483714" r:id="rId12"/>
    <p:sldLayoutId id="2147483715" r:id="rId13"/>
    <p:sldLayoutId id="2147483702" r:id="rId14"/>
    <p:sldLayoutId id="2147483703" r:id="rId15"/>
    <p:sldLayoutId id="2147483704" r:id="rId16"/>
    <p:sldLayoutId id="2147483705" r:id="rId17"/>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8.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6.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slideLayout" Target="../slideLayouts/slideLayout6.xml"/><Relationship Id="rId1" Type="http://schemas.openxmlformats.org/officeDocument/2006/relationships/themeOverride" Target="../theme/themeOverride1.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6.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8.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8.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8.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2.xml"/><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3.xml"/><Relationship Id="rId5" Type="http://schemas.openxmlformats.org/officeDocument/2006/relationships/image" Target="../media/image37.png"/><Relationship Id="rId4" Type="http://schemas.openxmlformats.org/officeDocument/2006/relationships/image" Target="../media/image3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8.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F9CBE3F-79A8-4F8F-88D9-DAD03D0D28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3A9968B-2619-4F71-AB00-4C493E120805}"/>
              </a:ext>
            </a:extLst>
          </p:cNvPr>
          <p:cNvSpPr>
            <a:spLocks noGrp="1"/>
          </p:cNvSpPr>
          <p:nvPr>
            <p:ph type="ctrTitle"/>
          </p:nvPr>
        </p:nvSpPr>
        <p:spPr>
          <a:xfrm>
            <a:off x="1522030" y="1209220"/>
            <a:ext cx="9147940" cy="2337238"/>
          </a:xfrm>
        </p:spPr>
        <p:txBody>
          <a:bodyPr anchor="b">
            <a:normAutofit/>
          </a:bodyPr>
          <a:lstStyle/>
          <a:p>
            <a:pPr algn="ctr"/>
            <a:r>
              <a:rPr lang="en-US" spc="400" dirty="0"/>
              <a:t>NEWSFEED</a:t>
            </a:r>
            <a:endParaRPr lang="en-US"/>
          </a:p>
        </p:txBody>
      </p:sp>
      <p:sp>
        <p:nvSpPr>
          <p:cNvPr id="3" name="Subtitle 2">
            <a:extLst>
              <a:ext uri="{FF2B5EF4-FFF2-40B4-BE49-F238E27FC236}">
                <a16:creationId xmlns:a16="http://schemas.microsoft.com/office/drawing/2014/main" id="{A5F14073-9F68-4B7E-A576-26899D58C7A9}"/>
              </a:ext>
            </a:extLst>
          </p:cNvPr>
          <p:cNvSpPr>
            <a:spLocks noGrp="1"/>
          </p:cNvSpPr>
          <p:nvPr>
            <p:ph type="subTitle" idx="1"/>
          </p:nvPr>
        </p:nvSpPr>
        <p:spPr>
          <a:xfrm>
            <a:off x="1522030" y="3605577"/>
            <a:ext cx="9147940" cy="1324303"/>
          </a:xfrm>
        </p:spPr>
        <p:txBody>
          <a:bodyPr anchor="t">
            <a:normAutofit/>
          </a:bodyPr>
          <a:lstStyle/>
          <a:p>
            <a:pPr algn="ctr"/>
            <a:r>
              <a:rPr lang="en-US"/>
              <a:t>GROUP-47</a:t>
            </a:r>
          </a:p>
          <a:p>
            <a:pPr algn="ctr"/>
            <a:endParaRPr lang="en-US"/>
          </a:p>
        </p:txBody>
      </p:sp>
      <p:sp>
        <p:nvSpPr>
          <p:cNvPr id="10" name="Graphic 22">
            <a:extLst>
              <a:ext uri="{FF2B5EF4-FFF2-40B4-BE49-F238E27FC236}">
                <a16:creationId xmlns:a16="http://schemas.microsoft.com/office/drawing/2014/main" id="{508BEF50-7B1E-49A4-BC19-5F4F1D755E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1869" y="2383077"/>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bg1"/>
          </a:solidFill>
          <a:ln w="646" cap="flat">
            <a:noFill/>
            <a:prstDash val="solid"/>
            <a:miter/>
          </a:ln>
        </p:spPr>
        <p:txBody>
          <a:bodyPr rtlCol="0" anchor="ctr"/>
          <a:lstStyle/>
          <a:p>
            <a:endParaRPr lang="en-US"/>
          </a:p>
        </p:txBody>
      </p:sp>
      <p:sp>
        <p:nvSpPr>
          <p:cNvPr id="12" name="Graphic 13">
            <a:extLst>
              <a:ext uri="{FF2B5EF4-FFF2-40B4-BE49-F238E27FC236}">
                <a16:creationId xmlns:a16="http://schemas.microsoft.com/office/drawing/2014/main" id="{C5CB530E-515E-412C-9DF1-5F8FFBD6F3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24364" y="2265467"/>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a:p>
        </p:txBody>
      </p:sp>
      <p:sp>
        <p:nvSpPr>
          <p:cNvPr id="14" name="Graphic 15">
            <a:extLst>
              <a:ext uri="{FF2B5EF4-FFF2-40B4-BE49-F238E27FC236}">
                <a16:creationId xmlns:a16="http://schemas.microsoft.com/office/drawing/2014/main" id="{AEA7509D-F04F-40CB-A0B3-EEF16499C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24834" y="253720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a:p>
        </p:txBody>
      </p:sp>
      <p:sp>
        <p:nvSpPr>
          <p:cNvPr id="16" name="Graphic 21">
            <a:extLst>
              <a:ext uri="{FF2B5EF4-FFF2-40B4-BE49-F238E27FC236}">
                <a16:creationId xmlns:a16="http://schemas.microsoft.com/office/drawing/2014/main" id="{C39ADB8F-D187-49D7-BDCF-C1B6DC7270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4053" y="2832967"/>
            <a:ext cx="95759" cy="95759"/>
          </a:xfrm>
          <a:custGeom>
            <a:avLst/>
            <a:gdLst>
              <a:gd name="connsiteX0" fmla="*/ 95759 w 95759"/>
              <a:gd name="connsiteY0" fmla="*/ 47880 h 95759"/>
              <a:gd name="connsiteX1" fmla="*/ 47880 w 95759"/>
              <a:gd name="connsiteY1" fmla="*/ 95759 h 95759"/>
              <a:gd name="connsiteX2" fmla="*/ 0 w 95759"/>
              <a:gd name="connsiteY2" fmla="*/ 47880 h 95759"/>
              <a:gd name="connsiteX3" fmla="*/ 47880 w 95759"/>
              <a:gd name="connsiteY3" fmla="*/ 0 h 95759"/>
              <a:gd name="connsiteX4" fmla="*/ 95759 w 95759"/>
              <a:gd name="connsiteY4" fmla="*/ 47880 h 9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59" h="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chemeClr val="bg1"/>
          </a:solidFill>
          <a:ln w="469" cap="flat">
            <a:noFill/>
            <a:prstDash val="solid"/>
            <a:miter/>
          </a:ln>
        </p:spPr>
        <p:txBody>
          <a:bodyPr rtlCol="0" anchor="ctr"/>
          <a:lstStyle/>
          <a:p>
            <a:endParaRPr lang="en-US"/>
          </a:p>
        </p:txBody>
      </p:sp>
      <p:sp>
        <p:nvSpPr>
          <p:cNvPr id="18" name="Graphic 12">
            <a:extLst>
              <a:ext uri="{FF2B5EF4-FFF2-40B4-BE49-F238E27FC236}">
                <a16:creationId xmlns:a16="http://schemas.microsoft.com/office/drawing/2014/main" id="{712D4376-A578-4FF1-94FC-245E7A6A48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72266" y="2803988"/>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a:p>
        </p:txBody>
      </p:sp>
      <p:sp>
        <p:nvSpPr>
          <p:cNvPr id="20" name="Graphic 23">
            <a:extLst>
              <a:ext uri="{FF2B5EF4-FFF2-40B4-BE49-F238E27FC236}">
                <a16:creationId xmlns:a16="http://schemas.microsoft.com/office/drawing/2014/main" id="{3FBAD350-5664-4811-A208-657FB882D3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13405" y="3242499"/>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bg1"/>
          </a:solidFill>
          <a:ln w="516" cap="flat">
            <a:noFill/>
            <a:prstDash val="solid"/>
            <a:miter/>
          </a:ln>
        </p:spPr>
        <p:txBody>
          <a:bodyPr rtlCol="0" anchor="ctr"/>
          <a:lstStyle/>
          <a:p>
            <a:endParaRPr lang="en-US"/>
          </a:p>
        </p:txBody>
      </p:sp>
      <p:cxnSp>
        <p:nvCxnSpPr>
          <p:cNvPr id="22" name="Straight Connector 21">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831729"/>
            <a:ext cx="12188952" cy="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476986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wd">
                                    <p:tmPct val="15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childTnLst>
                                </p:cTn>
                              </p:par>
                              <p:par>
                                <p:cTn id="8" presetID="10" presetClass="entr" presetSubtype="0" fill="hold" grpId="0" nodeType="withEffect">
                                  <p:stCondLst>
                                    <p:cond delay="500"/>
                                  </p:stCondLst>
                                  <p:iterate type="wd">
                                    <p:tmPct val="15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F287FE-1EFA-4C15-BFDD-1EE3F2D37BF1}"/>
              </a:ext>
            </a:extLst>
          </p:cNvPr>
          <p:cNvSpPr>
            <a:spLocks noGrp="1"/>
          </p:cNvSpPr>
          <p:nvPr>
            <p:ph type="title"/>
          </p:nvPr>
        </p:nvSpPr>
        <p:spPr/>
        <p:txBody>
          <a:bodyPr/>
          <a:lstStyle/>
          <a:p>
            <a:r>
              <a:rPr lang="en-US" dirty="0"/>
              <a:t>blueprint</a:t>
            </a:r>
          </a:p>
        </p:txBody>
      </p:sp>
      <p:sp>
        <p:nvSpPr>
          <p:cNvPr id="5" name="Footer Placeholder 4">
            <a:extLst>
              <a:ext uri="{FF2B5EF4-FFF2-40B4-BE49-F238E27FC236}">
                <a16:creationId xmlns:a16="http://schemas.microsoft.com/office/drawing/2014/main" id="{63B7C214-9C4B-410D-816A-6B3C8059C7BA}"/>
              </a:ext>
            </a:extLst>
          </p:cNvPr>
          <p:cNvSpPr>
            <a:spLocks noGrp="1"/>
          </p:cNvSpPr>
          <p:nvPr>
            <p:ph type="ftr" sz="quarter" idx="11"/>
          </p:nvPr>
        </p:nvSpPr>
        <p:spPr/>
        <p:txBody>
          <a:bodyPr/>
          <a:lstStyle/>
          <a:p>
            <a:r>
              <a:rPr lang="en-US"/>
              <a:t>NEWSFEED</a:t>
            </a:r>
            <a:endParaRPr lang="en-US" dirty="0"/>
          </a:p>
        </p:txBody>
      </p:sp>
      <p:graphicFrame>
        <p:nvGraphicFramePr>
          <p:cNvPr id="7" name="Content Placeholder 2" descr="Team SmartArt graphic">
            <a:extLst>
              <a:ext uri="{FF2B5EF4-FFF2-40B4-BE49-F238E27FC236}">
                <a16:creationId xmlns:a16="http://schemas.microsoft.com/office/drawing/2014/main" id="{03C6056F-38E4-47B4-87B7-F1F7D129B648}"/>
              </a:ext>
            </a:extLst>
          </p:cNvPr>
          <p:cNvGraphicFramePr>
            <a:graphicFrameLocks noGrp="1"/>
          </p:cNvGraphicFramePr>
          <p:nvPr>
            <p:ph idx="1"/>
          </p:nvPr>
        </p:nvGraphicFramePr>
        <p:xfrm>
          <a:off x="576263" y="1412543"/>
          <a:ext cx="10771187" cy="513838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Slide Number Placeholder 5">
            <a:extLst>
              <a:ext uri="{FF2B5EF4-FFF2-40B4-BE49-F238E27FC236}">
                <a16:creationId xmlns:a16="http://schemas.microsoft.com/office/drawing/2014/main" id="{8DE31DF2-0419-4016-924C-21929AC1EBFC}"/>
              </a:ext>
            </a:extLst>
          </p:cNvPr>
          <p:cNvSpPr>
            <a:spLocks noGrp="1"/>
          </p:cNvSpPr>
          <p:nvPr>
            <p:ph type="sldNum" sz="quarter" idx="12"/>
          </p:nvPr>
        </p:nvSpPr>
        <p:spPr/>
        <p:txBody>
          <a:bodyPr/>
          <a:lstStyle/>
          <a:p>
            <a:fld id="{D8DA9DAA-006C-4F4B-980E-E3DF019B24E2}" type="slidenum">
              <a:rPr lang="en-US" smtClean="0"/>
              <a:pPr/>
              <a:t>10</a:t>
            </a:fld>
            <a:endParaRPr lang="en-US" dirty="0"/>
          </a:p>
        </p:txBody>
      </p:sp>
    </p:spTree>
    <p:extLst>
      <p:ext uri="{BB962C8B-B14F-4D97-AF65-F5344CB8AC3E}">
        <p14:creationId xmlns:p14="http://schemas.microsoft.com/office/powerpoint/2010/main" val="3045211409"/>
      </p:ext>
    </p:extLst>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16AC3602-3348-4F31-9E43-076B03514E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 name="Title 1">
            <a:extLst>
              <a:ext uri="{FF2B5EF4-FFF2-40B4-BE49-F238E27FC236}">
                <a16:creationId xmlns:a16="http://schemas.microsoft.com/office/drawing/2014/main" id="{66485278-3D07-466F-8351-667A2EBEABB8}"/>
              </a:ext>
            </a:extLst>
          </p:cNvPr>
          <p:cNvSpPr>
            <a:spLocks noGrp="1"/>
          </p:cNvSpPr>
          <p:nvPr>
            <p:ph type="title"/>
          </p:nvPr>
        </p:nvSpPr>
        <p:spPr>
          <a:xfrm>
            <a:off x="838200" y="365125"/>
            <a:ext cx="9804918" cy="1325563"/>
          </a:xfrm>
        </p:spPr>
        <p:txBody>
          <a:bodyPr>
            <a:normAutofit/>
          </a:bodyPr>
          <a:lstStyle/>
          <a:p>
            <a:r>
              <a:rPr lang="en-US">
                <a:solidFill>
                  <a:schemeClr val="bg1"/>
                </a:solidFill>
              </a:rPr>
              <a:t>Functionality</a:t>
            </a:r>
          </a:p>
        </p:txBody>
      </p:sp>
      <p:cxnSp>
        <p:nvCxnSpPr>
          <p:cNvPr id="21" name="Straight Connector 20">
            <a:extLst>
              <a:ext uri="{FF2B5EF4-FFF2-40B4-BE49-F238E27FC236}">
                <a16:creationId xmlns:a16="http://schemas.microsoft.com/office/drawing/2014/main" id="{94169334-264D-4176-8BDE-037249A61B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5890" y="356812"/>
            <a:ext cx="0" cy="6492875"/>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23" name="Graphic 11">
            <a:extLst>
              <a:ext uri="{FF2B5EF4-FFF2-40B4-BE49-F238E27FC236}">
                <a16:creationId xmlns:a16="http://schemas.microsoft.com/office/drawing/2014/main" id="{394094B0-A6C9-44BE-9042-66EF0612F6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03882" y="591829"/>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a:p>
        </p:txBody>
      </p:sp>
      <p:sp>
        <p:nvSpPr>
          <p:cNvPr id="25" name="Graphic 10">
            <a:extLst>
              <a:ext uri="{FF2B5EF4-FFF2-40B4-BE49-F238E27FC236}">
                <a16:creationId xmlns:a16="http://schemas.microsoft.com/office/drawing/2014/main" id="{64C2CA96-0B16-4AA7-B340-33044D2385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62662" y="821124"/>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a:p>
        </p:txBody>
      </p:sp>
      <p:sp>
        <p:nvSpPr>
          <p:cNvPr id="27" name="Graphic 12">
            <a:extLst>
              <a:ext uri="{FF2B5EF4-FFF2-40B4-BE49-F238E27FC236}">
                <a16:creationId xmlns:a16="http://schemas.microsoft.com/office/drawing/2014/main" id="{1D50D7A8-F1D5-4306-8A9B-DD7A73EB8B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88342" y="1336268"/>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a:p>
        </p:txBody>
      </p:sp>
      <p:sp>
        <p:nvSpPr>
          <p:cNvPr id="6" name="Slide Number Placeholder 5">
            <a:extLst>
              <a:ext uri="{FF2B5EF4-FFF2-40B4-BE49-F238E27FC236}">
                <a16:creationId xmlns:a16="http://schemas.microsoft.com/office/drawing/2014/main" id="{AB55FF1C-3CBD-419A-9DE4-7A8AA6371B6A}"/>
              </a:ext>
            </a:extLst>
          </p:cNvPr>
          <p:cNvSpPr>
            <a:spLocks noGrp="1"/>
          </p:cNvSpPr>
          <p:nvPr>
            <p:ph type="sldNum" sz="quarter" idx="12"/>
          </p:nvPr>
        </p:nvSpPr>
        <p:spPr>
          <a:xfrm>
            <a:off x="8610600" y="6356350"/>
            <a:ext cx="2743200" cy="365125"/>
          </a:xfrm>
        </p:spPr>
        <p:txBody>
          <a:bodyPr>
            <a:normAutofit/>
          </a:bodyPr>
          <a:lstStyle/>
          <a:p>
            <a:pPr>
              <a:spcAft>
                <a:spcPts val="600"/>
              </a:spcAft>
            </a:pPr>
            <a:fld id="{D8DA9DAA-006C-4F4B-980E-E3DF019B24E2}" type="slidenum">
              <a:rPr lang="en-US" b="1" cap="all" spc="100">
                <a:solidFill>
                  <a:schemeClr val="bg1"/>
                </a:solidFill>
              </a:rPr>
              <a:pPr>
                <a:spcAft>
                  <a:spcPts val="600"/>
                </a:spcAft>
              </a:pPr>
              <a:t>11</a:t>
            </a:fld>
            <a:endParaRPr lang="en-US" b="1" cap="all" spc="100">
              <a:solidFill>
                <a:schemeClr val="bg1"/>
              </a:solidFill>
            </a:endParaRPr>
          </a:p>
        </p:txBody>
      </p:sp>
      <p:graphicFrame>
        <p:nvGraphicFramePr>
          <p:cNvPr id="14" name="Content Placeholder 6" descr="timeline SmartArt Graphic">
            <a:extLst>
              <a:ext uri="{FF2B5EF4-FFF2-40B4-BE49-F238E27FC236}">
                <a16:creationId xmlns:a16="http://schemas.microsoft.com/office/drawing/2014/main" id="{CEC6DA80-0404-4CED-A682-9D41A16B341E}"/>
              </a:ext>
            </a:extLst>
          </p:cNvPr>
          <p:cNvGraphicFramePr>
            <a:graphicFrameLocks noGrp="1"/>
          </p:cNvGraphicFramePr>
          <p:nvPr>
            <p:ph idx="1"/>
            <p:extLst>
              <p:ext uri="{D42A27DB-BD31-4B8C-83A1-F6EECF244321}">
                <p14:modId xmlns:p14="http://schemas.microsoft.com/office/powerpoint/2010/main" val="146727560"/>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59288639"/>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16AC3602-3348-4F31-9E43-076B03514E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 name="Title 1">
            <a:extLst>
              <a:ext uri="{FF2B5EF4-FFF2-40B4-BE49-F238E27FC236}">
                <a16:creationId xmlns:a16="http://schemas.microsoft.com/office/drawing/2014/main" id="{66485278-3D07-466F-8351-667A2EBEABB8}"/>
              </a:ext>
            </a:extLst>
          </p:cNvPr>
          <p:cNvSpPr>
            <a:spLocks noGrp="1"/>
          </p:cNvSpPr>
          <p:nvPr>
            <p:ph type="title"/>
          </p:nvPr>
        </p:nvSpPr>
        <p:spPr>
          <a:xfrm>
            <a:off x="838200" y="365125"/>
            <a:ext cx="9804918" cy="1325563"/>
          </a:xfrm>
        </p:spPr>
        <p:txBody>
          <a:bodyPr>
            <a:normAutofit/>
          </a:bodyPr>
          <a:lstStyle/>
          <a:p>
            <a:r>
              <a:rPr lang="en-US">
                <a:solidFill>
                  <a:schemeClr val="bg1"/>
                </a:solidFill>
              </a:rPr>
              <a:t>Functionality</a:t>
            </a:r>
          </a:p>
        </p:txBody>
      </p:sp>
      <p:cxnSp>
        <p:nvCxnSpPr>
          <p:cNvPr id="21" name="Straight Connector 20">
            <a:extLst>
              <a:ext uri="{FF2B5EF4-FFF2-40B4-BE49-F238E27FC236}">
                <a16:creationId xmlns:a16="http://schemas.microsoft.com/office/drawing/2014/main" id="{94169334-264D-4176-8BDE-037249A61B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5890" y="356812"/>
            <a:ext cx="0" cy="6492875"/>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23" name="Graphic 11">
            <a:extLst>
              <a:ext uri="{FF2B5EF4-FFF2-40B4-BE49-F238E27FC236}">
                <a16:creationId xmlns:a16="http://schemas.microsoft.com/office/drawing/2014/main" id="{394094B0-A6C9-44BE-9042-66EF0612F6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03882" y="591829"/>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a:p>
        </p:txBody>
      </p:sp>
      <p:sp>
        <p:nvSpPr>
          <p:cNvPr id="25" name="Graphic 10">
            <a:extLst>
              <a:ext uri="{FF2B5EF4-FFF2-40B4-BE49-F238E27FC236}">
                <a16:creationId xmlns:a16="http://schemas.microsoft.com/office/drawing/2014/main" id="{64C2CA96-0B16-4AA7-B340-33044D2385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62662" y="821124"/>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a:p>
        </p:txBody>
      </p:sp>
      <p:sp>
        <p:nvSpPr>
          <p:cNvPr id="27" name="Graphic 12">
            <a:extLst>
              <a:ext uri="{FF2B5EF4-FFF2-40B4-BE49-F238E27FC236}">
                <a16:creationId xmlns:a16="http://schemas.microsoft.com/office/drawing/2014/main" id="{1D50D7A8-F1D5-4306-8A9B-DD7A73EB8B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88342" y="1336268"/>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a:p>
        </p:txBody>
      </p:sp>
      <p:sp>
        <p:nvSpPr>
          <p:cNvPr id="6" name="Slide Number Placeholder 5">
            <a:extLst>
              <a:ext uri="{FF2B5EF4-FFF2-40B4-BE49-F238E27FC236}">
                <a16:creationId xmlns:a16="http://schemas.microsoft.com/office/drawing/2014/main" id="{AB55FF1C-3CBD-419A-9DE4-7A8AA6371B6A}"/>
              </a:ext>
            </a:extLst>
          </p:cNvPr>
          <p:cNvSpPr>
            <a:spLocks noGrp="1"/>
          </p:cNvSpPr>
          <p:nvPr>
            <p:ph type="sldNum" sz="quarter" idx="12"/>
          </p:nvPr>
        </p:nvSpPr>
        <p:spPr>
          <a:xfrm>
            <a:off x="8610600" y="6356350"/>
            <a:ext cx="2743200" cy="365125"/>
          </a:xfrm>
        </p:spPr>
        <p:txBody>
          <a:bodyPr>
            <a:normAutofit/>
          </a:bodyPr>
          <a:lstStyle/>
          <a:p>
            <a:pPr marL="0" marR="0" lvl="0" indent="0" defTabSz="914400" rtl="0" eaLnBrk="1" fontAlgn="auto" latinLnBrk="0" hangingPunct="1">
              <a:spcBef>
                <a:spcPts val="0"/>
              </a:spcBef>
              <a:spcAft>
                <a:spcPts val="600"/>
              </a:spcAft>
              <a:buClrTx/>
              <a:buSzTx/>
              <a:buFontTx/>
              <a:buNone/>
              <a:tabLst/>
              <a:defRPr/>
            </a:pPr>
            <a:fld id="{D8DA9DAA-006C-4F4B-980E-E3DF019B24E2}" type="slidenum">
              <a:rPr kumimoji="0" lang="en-US" b="1" i="0" u="none" strike="noStrike" kern="1200" cap="all" spc="100" normalizeH="0" baseline="0" noProof="0">
                <a:ln>
                  <a:noFill/>
                </a:ln>
                <a:solidFill>
                  <a:schemeClr val="bg1"/>
                </a:solidFill>
                <a:effectLst/>
                <a:uLnTx/>
                <a:uFillTx/>
                <a:latin typeface="Univers"/>
                <a:ea typeface="+mn-ea"/>
                <a:cs typeface="+mn-cs"/>
              </a:rPr>
              <a:pPr marL="0" marR="0" lvl="0" indent="0" defTabSz="914400" rtl="0" eaLnBrk="1" fontAlgn="auto" latinLnBrk="0" hangingPunct="1">
                <a:spcBef>
                  <a:spcPts val="0"/>
                </a:spcBef>
                <a:spcAft>
                  <a:spcPts val="600"/>
                </a:spcAft>
                <a:buClrTx/>
                <a:buSzTx/>
                <a:buFontTx/>
                <a:buNone/>
                <a:tabLst/>
                <a:defRPr/>
              </a:pPr>
              <a:t>12</a:t>
            </a:fld>
            <a:endParaRPr kumimoji="0" lang="en-US" b="1" i="0" u="none" strike="noStrike" kern="1200" cap="all" spc="100" normalizeH="0" baseline="0" noProof="0">
              <a:ln>
                <a:noFill/>
              </a:ln>
              <a:solidFill>
                <a:schemeClr val="bg1"/>
              </a:solidFill>
              <a:effectLst/>
              <a:uLnTx/>
              <a:uFillTx/>
              <a:latin typeface="Univers"/>
              <a:ea typeface="+mn-ea"/>
              <a:cs typeface="+mn-cs"/>
            </a:endParaRPr>
          </a:p>
        </p:txBody>
      </p:sp>
      <p:graphicFrame>
        <p:nvGraphicFramePr>
          <p:cNvPr id="14" name="Content Placeholder 6" descr="timeline SmartArt Graphic">
            <a:extLst>
              <a:ext uri="{FF2B5EF4-FFF2-40B4-BE49-F238E27FC236}">
                <a16:creationId xmlns:a16="http://schemas.microsoft.com/office/drawing/2014/main" id="{CEC6DA80-0404-4CED-A682-9D41A16B341E}"/>
              </a:ext>
            </a:extLst>
          </p:cNvPr>
          <p:cNvGraphicFramePr>
            <a:graphicFrameLocks noGrp="1"/>
          </p:cNvGraphicFramePr>
          <p:nvPr>
            <p:ph idx="1"/>
            <p:extLst>
              <p:ext uri="{D42A27DB-BD31-4B8C-83A1-F6EECF244321}">
                <p14:modId xmlns:p14="http://schemas.microsoft.com/office/powerpoint/2010/main" val="2683745508"/>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81659521"/>
      </p:ext>
    </p:extLst>
  </p:cSld>
  <p:clrMapOvr>
    <a:masterClrMapping/>
  </p:clrMapOvr>
  <mc:AlternateContent xmlns:mc="http://schemas.openxmlformats.org/markup-compatibility/2006" xmlns:p14="http://schemas.microsoft.com/office/powerpoint/2010/main">
    <mc:Choice Requires="p14">
      <p:transition spd="slow" p14:dur="3000">
        <p14:shred/>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485278-3D07-466F-8351-667A2EBEABB8}"/>
              </a:ext>
            </a:extLst>
          </p:cNvPr>
          <p:cNvSpPr>
            <a:spLocks noGrp="1"/>
          </p:cNvSpPr>
          <p:nvPr>
            <p:ph type="title"/>
          </p:nvPr>
        </p:nvSpPr>
        <p:spPr/>
        <p:txBody>
          <a:bodyPr>
            <a:normAutofit/>
          </a:bodyPr>
          <a:lstStyle/>
          <a:p>
            <a:r>
              <a:rPr lang="en-US"/>
              <a:t>Functionality</a:t>
            </a:r>
            <a:endParaRPr lang="en-US" dirty="0"/>
          </a:p>
        </p:txBody>
      </p:sp>
      <p:sp>
        <p:nvSpPr>
          <p:cNvPr id="6" name="Slide Number Placeholder 5">
            <a:extLst>
              <a:ext uri="{FF2B5EF4-FFF2-40B4-BE49-F238E27FC236}">
                <a16:creationId xmlns:a16="http://schemas.microsoft.com/office/drawing/2014/main" id="{AB55FF1C-3CBD-419A-9DE4-7A8AA6371B6A}"/>
              </a:ext>
            </a:extLst>
          </p:cNvPr>
          <p:cNvSpPr>
            <a:spLocks noGrp="1"/>
          </p:cNvSpPr>
          <p:nvPr>
            <p:ph type="sldNum" sz="quarter" idx="12"/>
          </p:nvPr>
        </p:nvSpPr>
        <p:spPr/>
        <p:txBody>
          <a:bodyPr>
            <a:normAutofit/>
          </a:bodyPr>
          <a:lstStyle/>
          <a:p>
            <a:pPr>
              <a:spcAft>
                <a:spcPts val="600"/>
              </a:spcAft>
            </a:pPr>
            <a:fld id="{D8DA9DAA-006C-4F4B-980E-E3DF019B24E2}" type="slidenum">
              <a:rPr lang="en-US" b="1" cap="all" spc="100" smtClean="0">
                <a:solidFill>
                  <a:schemeClr val="accent2"/>
                </a:solidFill>
              </a:rPr>
              <a:pPr>
                <a:spcAft>
                  <a:spcPts val="600"/>
                </a:spcAft>
              </a:pPr>
              <a:t>13</a:t>
            </a:fld>
            <a:endParaRPr lang="en-US" b="1" cap="all" spc="100" dirty="0">
              <a:solidFill>
                <a:schemeClr val="accent2"/>
              </a:solidFill>
            </a:endParaRPr>
          </a:p>
        </p:txBody>
      </p:sp>
      <p:graphicFrame>
        <p:nvGraphicFramePr>
          <p:cNvPr id="14" name="Content Placeholder 6" descr="timeline SmartArt Graphic">
            <a:extLst>
              <a:ext uri="{FF2B5EF4-FFF2-40B4-BE49-F238E27FC236}">
                <a16:creationId xmlns:a16="http://schemas.microsoft.com/office/drawing/2014/main" id="{CEC6DA80-0404-4CED-A682-9D41A16B341E}"/>
              </a:ext>
            </a:extLst>
          </p:cNvPr>
          <p:cNvGraphicFramePr>
            <a:graphicFrameLocks noGrp="1"/>
          </p:cNvGraphicFramePr>
          <p:nvPr>
            <p:ph idx="1"/>
            <p:extLst>
              <p:ext uri="{D42A27DB-BD31-4B8C-83A1-F6EECF244321}">
                <p14:modId xmlns:p14="http://schemas.microsoft.com/office/powerpoint/2010/main" val="2172909676"/>
              </p:ext>
            </p:extLst>
          </p:nvPr>
        </p:nvGraphicFramePr>
        <p:xfrm>
          <a:off x="1447800" y="1325880"/>
          <a:ext cx="9906000" cy="4419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79500203"/>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B1B87-C663-40FB-A270-DAEB42412FDF}"/>
              </a:ext>
            </a:extLst>
          </p:cNvPr>
          <p:cNvSpPr>
            <a:spLocks noGrp="1"/>
          </p:cNvSpPr>
          <p:nvPr>
            <p:ph type="title"/>
          </p:nvPr>
        </p:nvSpPr>
        <p:spPr/>
        <p:txBody>
          <a:bodyPr/>
          <a:lstStyle/>
          <a:p>
            <a:r>
              <a:rPr lang="en-US" dirty="0" err="1"/>
              <a:t>chanllenges</a:t>
            </a:r>
            <a:endParaRPr lang="en-US" dirty="0"/>
          </a:p>
        </p:txBody>
      </p:sp>
      <p:sp>
        <p:nvSpPr>
          <p:cNvPr id="3" name="Content Placeholder 2">
            <a:extLst>
              <a:ext uri="{FF2B5EF4-FFF2-40B4-BE49-F238E27FC236}">
                <a16:creationId xmlns:a16="http://schemas.microsoft.com/office/drawing/2014/main" id="{738EB9F9-5EBE-4FCF-B2D7-A3166B8E4382}"/>
              </a:ext>
            </a:extLst>
          </p:cNvPr>
          <p:cNvSpPr>
            <a:spLocks noGrp="1"/>
          </p:cNvSpPr>
          <p:nvPr>
            <p:ph idx="1"/>
          </p:nvPr>
        </p:nvSpPr>
        <p:spPr/>
        <p:txBody>
          <a:bodyPr>
            <a:normAutofit fontScale="92500" lnSpcReduction="20000"/>
          </a:bodyPr>
          <a:lstStyle/>
          <a:p>
            <a:r>
              <a:rPr lang="en-US" dirty="0"/>
              <a:t>Remote Collaboration: Working on a project remotely poses challenges in terms of effective collaboration among team members. Communication and coordination can be more difficult when not physically present in the same location.</a:t>
            </a:r>
          </a:p>
          <a:p>
            <a:endParaRPr lang="en-US" dirty="0"/>
          </a:p>
          <a:p>
            <a:r>
              <a:rPr lang="en-US" dirty="0"/>
              <a:t>Communication Barriers: Remote work can lead to communication barriers, such as delays in responses, misinterpretation of messages, or difficulties in conveying complex ideas or feedback effectively.</a:t>
            </a:r>
          </a:p>
          <a:p>
            <a:endParaRPr lang="en-US" dirty="0"/>
          </a:p>
          <a:p>
            <a:r>
              <a:rPr lang="en-US" dirty="0"/>
              <a:t>Lack of Face-to-Face Interaction: Not being able to have face-to-face interactions can hinder team bonding, personal connections, and the ability to quickly address issues or resolve conflicts.</a:t>
            </a:r>
          </a:p>
        </p:txBody>
      </p:sp>
      <p:sp>
        <p:nvSpPr>
          <p:cNvPr id="4" name="Footer Placeholder 3">
            <a:extLst>
              <a:ext uri="{FF2B5EF4-FFF2-40B4-BE49-F238E27FC236}">
                <a16:creationId xmlns:a16="http://schemas.microsoft.com/office/drawing/2014/main" id="{69E630C2-C97A-48C8-AE9D-0494649A11FB}"/>
              </a:ext>
            </a:extLst>
          </p:cNvPr>
          <p:cNvSpPr>
            <a:spLocks noGrp="1"/>
          </p:cNvSpPr>
          <p:nvPr>
            <p:ph type="ftr" sz="quarter" idx="11"/>
          </p:nvPr>
        </p:nvSpPr>
        <p:spPr/>
        <p:txBody>
          <a:bodyPr/>
          <a:lstStyle/>
          <a:p>
            <a:r>
              <a:rPr lang="en-US"/>
              <a:t>NEWSFEED</a:t>
            </a:r>
            <a:endParaRPr lang="en-US" dirty="0"/>
          </a:p>
        </p:txBody>
      </p:sp>
      <p:sp>
        <p:nvSpPr>
          <p:cNvPr id="5" name="Slide Number Placeholder 4">
            <a:extLst>
              <a:ext uri="{FF2B5EF4-FFF2-40B4-BE49-F238E27FC236}">
                <a16:creationId xmlns:a16="http://schemas.microsoft.com/office/drawing/2014/main" id="{BAF98A6F-6B79-443B-BDE8-9821E091B596}"/>
              </a:ext>
            </a:extLst>
          </p:cNvPr>
          <p:cNvSpPr>
            <a:spLocks noGrp="1"/>
          </p:cNvSpPr>
          <p:nvPr>
            <p:ph type="sldNum" sz="quarter" idx="12"/>
          </p:nvPr>
        </p:nvSpPr>
        <p:spPr/>
        <p:txBody>
          <a:bodyPr/>
          <a:lstStyle/>
          <a:p>
            <a:fld id="{D8DA9DAA-006C-4F4B-980E-E3DF019B24E2}" type="slidenum">
              <a:rPr lang="en-US" smtClean="0"/>
              <a:pPr/>
              <a:t>14</a:t>
            </a:fld>
            <a:endParaRPr lang="en-US" dirty="0"/>
          </a:p>
        </p:txBody>
      </p:sp>
      <p:sp>
        <p:nvSpPr>
          <p:cNvPr id="11" name="Rectangle 6">
            <a:extLst>
              <a:ext uri="{FF2B5EF4-FFF2-40B4-BE49-F238E27FC236}">
                <a16:creationId xmlns:a16="http://schemas.microsoft.com/office/drawing/2014/main" id="{FC1B161E-FAF2-44AE-BE5E-6ADB563036DC}"/>
              </a:ext>
            </a:extLst>
          </p:cNvPr>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6311594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B1B87-C663-40FB-A270-DAEB42412FDF}"/>
              </a:ext>
            </a:extLst>
          </p:cNvPr>
          <p:cNvSpPr>
            <a:spLocks noGrp="1"/>
          </p:cNvSpPr>
          <p:nvPr>
            <p:ph type="title"/>
          </p:nvPr>
        </p:nvSpPr>
        <p:spPr/>
        <p:txBody>
          <a:bodyPr/>
          <a:lstStyle/>
          <a:p>
            <a:r>
              <a:rPr lang="en-US" dirty="0" err="1"/>
              <a:t>chanllenges</a:t>
            </a:r>
            <a:endParaRPr lang="en-US" dirty="0"/>
          </a:p>
        </p:txBody>
      </p:sp>
      <p:sp>
        <p:nvSpPr>
          <p:cNvPr id="3" name="Content Placeholder 2">
            <a:extLst>
              <a:ext uri="{FF2B5EF4-FFF2-40B4-BE49-F238E27FC236}">
                <a16:creationId xmlns:a16="http://schemas.microsoft.com/office/drawing/2014/main" id="{738EB9F9-5EBE-4FCF-B2D7-A3166B8E4382}"/>
              </a:ext>
            </a:extLst>
          </p:cNvPr>
          <p:cNvSpPr>
            <a:spLocks noGrp="1"/>
          </p:cNvSpPr>
          <p:nvPr>
            <p:ph idx="1"/>
          </p:nvPr>
        </p:nvSpPr>
        <p:spPr/>
        <p:txBody>
          <a:bodyPr>
            <a:normAutofit/>
          </a:bodyPr>
          <a:lstStyle/>
          <a:p>
            <a:r>
              <a:rPr lang="en-US" dirty="0"/>
              <a:t>Technical Challenges: Remote work heavily relies on technology, and technical issues such as internet connectivity problems, software compatibility, or access to necessary tools can hinder progress and productivity.</a:t>
            </a:r>
          </a:p>
        </p:txBody>
      </p:sp>
      <p:sp>
        <p:nvSpPr>
          <p:cNvPr id="4" name="Footer Placeholder 3">
            <a:extLst>
              <a:ext uri="{FF2B5EF4-FFF2-40B4-BE49-F238E27FC236}">
                <a16:creationId xmlns:a16="http://schemas.microsoft.com/office/drawing/2014/main" id="{69E630C2-C97A-48C8-AE9D-0494649A11FB}"/>
              </a:ext>
            </a:extLst>
          </p:cNvPr>
          <p:cNvSpPr>
            <a:spLocks noGrp="1"/>
          </p:cNvSpPr>
          <p:nvPr>
            <p:ph type="ftr" sz="quarter" idx="11"/>
          </p:nvPr>
        </p:nvSpPr>
        <p:spPr/>
        <p:txBody>
          <a:bodyPr/>
          <a:lstStyle/>
          <a:p>
            <a:r>
              <a:rPr lang="en-US"/>
              <a:t>NEWSFEED</a:t>
            </a:r>
            <a:endParaRPr lang="en-US" dirty="0"/>
          </a:p>
        </p:txBody>
      </p:sp>
      <p:sp>
        <p:nvSpPr>
          <p:cNvPr id="5" name="Slide Number Placeholder 4">
            <a:extLst>
              <a:ext uri="{FF2B5EF4-FFF2-40B4-BE49-F238E27FC236}">
                <a16:creationId xmlns:a16="http://schemas.microsoft.com/office/drawing/2014/main" id="{BAF98A6F-6B79-443B-BDE8-9821E091B596}"/>
              </a:ext>
            </a:extLst>
          </p:cNvPr>
          <p:cNvSpPr>
            <a:spLocks noGrp="1"/>
          </p:cNvSpPr>
          <p:nvPr>
            <p:ph type="sldNum" sz="quarter" idx="12"/>
          </p:nvPr>
        </p:nvSpPr>
        <p:spPr/>
        <p:txBody>
          <a:bodyPr/>
          <a:lstStyle/>
          <a:p>
            <a:fld id="{D8DA9DAA-006C-4F4B-980E-E3DF019B24E2}" type="slidenum">
              <a:rPr lang="en-US" smtClean="0"/>
              <a:pPr/>
              <a:t>15</a:t>
            </a:fld>
            <a:endParaRPr lang="en-US" dirty="0"/>
          </a:p>
        </p:txBody>
      </p:sp>
      <p:sp>
        <p:nvSpPr>
          <p:cNvPr id="11" name="Rectangle 6">
            <a:extLst>
              <a:ext uri="{FF2B5EF4-FFF2-40B4-BE49-F238E27FC236}">
                <a16:creationId xmlns:a16="http://schemas.microsoft.com/office/drawing/2014/main" id="{FC1B161E-FAF2-44AE-BE5E-6ADB563036DC}"/>
              </a:ext>
            </a:extLst>
          </p:cNvPr>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7887179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F287FE-1EFA-4C15-BFDD-1EE3F2D37BF1}"/>
              </a:ext>
            </a:extLst>
          </p:cNvPr>
          <p:cNvSpPr>
            <a:spLocks noGrp="1"/>
          </p:cNvSpPr>
          <p:nvPr>
            <p:ph type="title"/>
          </p:nvPr>
        </p:nvSpPr>
        <p:spPr/>
        <p:txBody>
          <a:bodyPr/>
          <a:lstStyle/>
          <a:p>
            <a:r>
              <a:rPr lang="en-US" dirty="0"/>
              <a:t>Team</a:t>
            </a:r>
          </a:p>
        </p:txBody>
      </p:sp>
      <p:sp>
        <p:nvSpPr>
          <p:cNvPr id="5" name="Footer Placeholder 4">
            <a:extLst>
              <a:ext uri="{FF2B5EF4-FFF2-40B4-BE49-F238E27FC236}">
                <a16:creationId xmlns:a16="http://schemas.microsoft.com/office/drawing/2014/main" id="{63B7C214-9C4B-410D-816A-6B3C8059C7BA}"/>
              </a:ext>
            </a:extLst>
          </p:cNvPr>
          <p:cNvSpPr>
            <a:spLocks noGrp="1"/>
          </p:cNvSpPr>
          <p:nvPr>
            <p:ph type="ftr" sz="quarter" idx="11"/>
          </p:nvPr>
        </p:nvSpPr>
        <p:spPr/>
        <p:txBody>
          <a:bodyPr/>
          <a:lstStyle/>
          <a:p>
            <a:r>
              <a:rPr lang="en-US"/>
              <a:t>NEWSFEED</a:t>
            </a:r>
            <a:endParaRPr lang="en-US" dirty="0"/>
          </a:p>
        </p:txBody>
      </p:sp>
      <p:graphicFrame>
        <p:nvGraphicFramePr>
          <p:cNvPr id="7" name="Content Placeholder 2" descr="Team SmartArt graphic">
            <a:extLst>
              <a:ext uri="{FF2B5EF4-FFF2-40B4-BE49-F238E27FC236}">
                <a16:creationId xmlns:a16="http://schemas.microsoft.com/office/drawing/2014/main" id="{03C6056F-38E4-47B4-87B7-F1F7D129B648}"/>
              </a:ext>
            </a:extLst>
          </p:cNvPr>
          <p:cNvGraphicFramePr>
            <a:graphicFrameLocks noGrp="1"/>
          </p:cNvGraphicFramePr>
          <p:nvPr>
            <p:ph idx="1"/>
            <p:extLst>
              <p:ext uri="{D42A27DB-BD31-4B8C-83A1-F6EECF244321}">
                <p14:modId xmlns:p14="http://schemas.microsoft.com/office/powerpoint/2010/main" val="913417500"/>
              </p:ext>
            </p:extLst>
          </p:nvPr>
        </p:nvGraphicFramePr>
        <p:xfrm>
          <a:off x="576263" y="1825625"/>
          <a:ext cx="10771187"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Slide Number Placeholder 5">
            <a:extLst>
              <a:ext uri="{FF2B5EF4-FFF2-40B4-BE49-F238E27FC236}">
                <a16:creationId xmlns:a16="http://schemas.microsoft.com/office/drawing/2014/main" id="{8DE31DF2-0419-4016-924C-21929AC1EBFC}"/>
              </a:ext>
            </a:extLst>
          </p:cNvPr>
          <p:cNvSpPr>
            <a:spLocks noGrp="1"/>
          </p:cNvSpPr>
          <p:nvPr>
            <p:ph type="sldNum" sz="quarter" idx="12"/>
          </p:nvPr>
        </p:nvSpPr>
        <p:spPr/>
        <p:txBody>
          <a:bodyPr/>
          <a:lstStyle/>
          <a:p>
            <a:fld id="{D8DA9DAA-006C-4F4B-980E-E3DF019B24E2}" type="slidenum">
              <a:rPr lang="en-US" smtClean="0"/>
              <a:pPr/>
              <a:t>16</a:t>
            </a:fld>
            <a:endParaRPr lang="en-US" dirty="0"/>
          </a:p>
        </p:txBody>
      </p:sp>
    </p:spTree>
    <p:extLst>
      <p:ext uri="{BB962C8B-B14F-4D97-AF65-F5344CB8AC3E}">
        <p14:creationId xmlns:p14="http://schemas.microsoft.com/office/powerpoint/2010/main" val="2270028676"/>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F287FE-1EFA-4C15-BFDD-1EE3F2D37BF1}"/>
              </a:ext>
            </a:extLst>
          </p:cNvPr>
          <p:cNvSpPr>
            <a:spLocks noGrp="1"/>
          </p:cNvSpPr>
          <p:nvPr>
            <p:ph type="title"/>
          </p:nvPr>
        </p:nvSpPr>
        <p:spPr/>
        <p:txBody>
          <a:bodyPr/>
          <a:lstStyle/>
          <a:p>
            <a:r>
              <a:rPr lang="en-US" dirty="0"/>
              <a:t>Team</a:t>
            </a:r>
          </a:p>
        </p:txBody>
      </p:sp>
      <p:sp>
        <p:nvSpPr>
          <p:cNvPr id="5" name="Footer Placeholder 4">
            <a:extLst>
              <a:ext uri="{FF2B5EF4-FFF2-40B4-BE49-F238E27FC236}">
                <a16:creationId xmlns:a16="http://schemas.microsoft.com/office/drawing/2014/main" id="{63B7C214-9C4B-410D-816A-6B3C8059C7BA}"/>
              </a:ext>
            </a:extLst>
          </p:cNvPr>
          <p:cNvSpPr>
            <a:spLocks noGrp="1"/>
          </p:cNvSpPr>
          <p:nvPr>
            <p:ph type="ftr" sz="quarter" idx="11"/>
          </p:nvPr>
        </p:nvSpPr>
        <p:spPr/>
        <p:txBody>
          <a:bodyPr/>
          <a:lstStyle/>
          <a:p>
            <a:r>
              <a:rPr lang="en-US"/>
              <a:t>NEWSFEED</a:t>
            </a:r>
            <a:endParaRPr lang="en-US" dirty="0"/>
          </a:p>
        </p:txBody>
      </p:sp>
      <p:graphicFrame>
        <p:nvGraphicFramePr>
          <p:cNvPr id="7" name="Content Placeholder 2" descr="Team SmartArt graphic">
            <a:extLst>
              <a:ext uri="{FF2B5EF4-FFF2-40B4-BE49-F238E27FC236}">
                <a16:creationId xmlns:a16="http://schemas.microsoft.com/office/drawing/2014/main" id="{03C6056F-38E4-47B4-87B7-F1F7D129B648}"/>
              </a:ext>
            </a:extLst>
          </p:cNvPr>
          <p:cNvGraphicFramePr>
            <a:graphicFrameLocks noGrp="1"/>
          </p:cNvGraphicFramePr>
          <p:nvPr>
            <p:ph idx="1"/>
            <p:extLst>
              <p:ext uri="{D42A27DB-BD31-4B8C-83A1-F6EECF244321}">
                <p14:modId xmlns:p14="http://schemas.microsoft.com/office/powerpoint/2010/main" val="1309014499"/>
              </p:ext>
            </p:extLst>
          </p:nvPr>
        </p:nvGraphicFramePr>
        <p:xfrm>
          <a:off x="576263" y="1825625"/>
          <a:ext cx="10771187"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Slide Number Placeholder 5">
            <a:extLst>
              <a:ext uri="{FF2B5EF4-FFF2-40B4-BE49-F238E27FC236}">
                <a16:creationId xmlns:a16="http://schemas.microsoft.com/office/drawing/2014/main" id="{8DE31DF2-0419-4016-924C-21929AC1EBFC}"/>
              </a:ext>
            </a:extLst>
          </p:cNvPr>
          <p:cNvSpPr>
            <a:spLocks noGrp="1"/>
          </p:cNvSpPr>
          <p:nvPr>
            <p:ph type="sldNum" sz="quarter" idx="12"/>
          </p:nvPr>
        </p:nvSpPr>
        <p:spPr/>
        <p:txBody>
          <a:bodyPr/>
          <a:lstStyle/>
          <a:p>
            <a:fld id="{D8DA9DAA-006C-4F4B-980E-E3DF019B24E2}" type="slidenum">
              <a:rPr lang="en-US" smtClean="0"/>
              <a:pPr/>
              <a:t>17</a:t>
            </a:fld>
            <a:endParaRPr lang="en-US" dirty="0"/>
          </a:p>
        </p:txBody>
      </p:sp>
    </p:spTree>
    <p:extLst>
      <p:ext uri="{BB962C8B-B14F-4D97-AF65-F5344CB8AC3E}">
        <p14:creationId xmlns:p14="http://schemas.microsoft.com/office/powerpoint/2010/main" val="351281647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F287FE-1EFA-4C15-BFDD-1EE3F2D37BF1}"/>
              </a:ext>
            </a:extLst>
          </p:cNvPr>
          <p:cNvSpPr>
            <a:spLocks noGrp="1"/>
          </p:cNvSpPr>
          <p:nvPr>
            <p:ph type="title"/>
          </p:nvPr>
        </p:nvSpPr>
        <p:spPr/>
        <p:txBody>
          <a:bodyPr/>
          <a:lstStyle/>
          <a:p>
            <a:r>
              <a:rPr lang="en-US" dirty="0"/>
              <a:t>Team</a:t>
            </a:r>
          </a:p>
        </p:txBody>
      </p:sp>
      <p:sp>
        <p:nvSpPr>
          <p:cNvPr id="5" name="Footer Placeholder 4">
            <a:extLst>
              <a:ext uri="{FF2B5EF4-FFF2-40B4-BE49-F238E27FC236}">
                <a16:creationId xmlns:a16="http://schemas.microsoft.com/office/drawing/2014/main" id="{63B7C214-9C4B-410D-816A-6B3C8059C7BA}"/>
              </a:ext>
            </a:extLst>
          </p:cNvPr>
          <p:cNvSpPr>
            <a:spLocks noGrp="1"/>
          </p:cNvSpPr>
          <p:nvPr>
            <p:ph type="ftr" sz="quarter" idx="11"/>
          </p:nvPr>
        </p:nvSpPr>
        <p:spPr/>
        <p:txBody>
          <a:bodyPr/>
          <a:lstStyle/>
          <a:p>
            <a:r>
              <a:rPr lang="en-US"/>
              <a:t>NEWSFEED</a:t>
            </a:r>
            <a:endParaRPr lang="en-US" dirty="0"/>
          </a:p>
        </p:txBody>
      </p:sp>
      <p:graphicFrame>
        <p:nvGraphicFramePr>
          <p:cNvPr id="7" name="Content Placeholder 2" descr="Team SmartArt graphic">
            <a:extLst>
              <a:ext uri="{FF2B5EF4-FFF2-40B4-BE49-F238E27FC236}">
                <a16:creationId xmlns:a16="http://schemas.microsoft.com/office/drawing/2014/main" id="{03C6056F-38E4-47B4-87B7-F1F7D129B648}"/>
              </a:ext>
            </a:extLst>
          </p:cNvPr>
          <p:cNvGraphicFramePr>
            <a:graphicFrameLocks noGrp="1"/>
          </p:cNvGraphicFramePr>
          <p:nvPr>
            <p:ph idx="1"/>
            <p:extLst>
              <p:ext uri="{D42A27DB-BD31-4B8C-83A1-F6EECF244321}">
                <p14:modId xmlns:p14="http://schemas.microsoft.com/office/powerpoint/2010/main" val="1812939465"/>
              </p:ext>
            </p:extLst>
          </p:nvPr>
        </p:nvGraphicFramePr>
        <p:xfrm>
          <a:off x="576263" y="1825625"/>
          <a:ext cx="10416202"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Slide Number Placeholder 5">
            <a:extLst>
              <a:ext uri="{FF2B5EF4-FFF2-40B4-BE49-F238E27FC236}">
                <a16:creationId xmlns:a16="http://schemas.microsoft.com/office/drawing/2014/main" id="{8DE31DF2-0419-4016-924C-21929AC1EBFC}"/>
              </a:ext>
            </a:extLst>
          </p:cNvPr>
          <p:cNvSpPr>
            <a:spLocks noGrp="1"/>
          </p:cNvSpPr>
          <p:nvPr>
            <p:ph type="sldNum" sz="quarter" idx="12"/>
          </p:nvPr>
        </p:nvSpPr>
        <p:spPr/>
        <p:txBody>
          <a:bodyPr/>
          <a:lstStyle/>
          <a:p>
            <a:fld id="{D8DA9DAA-006C-4F4B-980E-E3DF019B24E2}" type="slidenum">
              <a:rPr lang="en-US" smtClean="0"/>
              <a:pPr/>
              <a:t>18</a:t>
            </a:fld>
            <a:endParaRPr lang="en-US" dirty="0"/>
          </a:p>
        </p:txBody>
      </p:sp>
    </p:spTree>
    <p:extLst>
      <p:ext uri="{BB962C8B-B14F-4D97-AF65-F5344CB8AC3E}">
        <p14:creationId xmlns:p14="http://schemas.microsoft.com/office/powerpoint/2010/main" val="3852683603"/>
      </p:ext>
    </p:extLst>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9FB28F-C9D7-439B-B863-44B4E851A0B0}"/>
              </a:ext>
            </a:extLst>
          </p:cNvPr>
          <p:cNvSpPr>
            <a:spLocks noGrp="1"/>
          </p:cNvSpPr>
          <p:nvPr>
            <p:ph type="ctrTitle"/>
          </p:nvPr>
        </p:nvSpPr>
        <p:spPr/>
        <p:txBody>
          <a:bodyPr/>
          <a:lstStyle/>
          <a:p>
            <a:r>
              <a:rPr lang="en-US" dirty="0"/>
              <a:t>Summary</a:t>
            </a:r>
          </a:p>
        </p:txBody>
      </p:sp>
      <p:sp>
        <p:nvSpPr>
          <p:cNvPr id="8" name="Subtitle 7">
            <a:extLst>
              <a:ext uri="{FF2B5EF4-FFF2-40B4-BE49-F238E27FC236}">
                <a16:creationId xmlns:a16="http://schemas.microsoft.com/office/drawing/2014/main" id="{50061247-EA4F-4DFA-AFCE-648487762CF7}"/>
              </a:ext>
            </a:extLst>
          </p:cNvPr>
          <p:cNvSpPr>
            <a:spLocks noGrp="1"/>
          </p:cNvSpPr>
          <p:nvPr>
            <p:ph type="subTitle" idx="1"/>
          </p:nvPr>
        </p:nvSpPr>
        <p:spPr/>
        <p:txBody>
          <a:bodyPr/>
          <a:lstStyle/>
          <a:p>
            <a:r>
              <a:rPr lang="en-US" dirty="0"/>
              <a:t> The News application offers a seamless and personalized news reading experience. By organizing news articles into different categories, utilizing </a:t>
            </a:r>
            <a:r>
              <a:rPr lang="en-US" dirty="0" err="1"/>
              <a:t>RecyclerViews</a:t>
            </a:r>
            <a:r>
              <a:rPr lang="en-US" dirty="0"/>
              <a:t> and a </a:t>
            </a:r>
            <a:r>
              <a:rPr lang="en-US" dirty="0" err="1"/>
              <a:t>ViewPager</a:t>
            </a:r>
            <a:r>
              <a:rPr lang="en-US" dirty="0"/>
              <a:t>, and providing customization options, the app empowers users to stay informed and engaged with the latest news, all within a user-friendly and visually appealing environment.</a:t>
            </a:r>
          </a:p>
        </p:txBody>
      </p:sp>
      <p:pic>
        <p:nvPicPr>
          <p:cNvPr id="22" name="Picture Placeholder 21" descr="mountains under near dusk sky">
            <a:extLst>
              <a:ext uri="{FF2B5EF4-FFF2-40B4-BE49-F238E27FC236}">
                <a16:creationId xmlns:a16="http://schemas.microsoft.com/office/drawing/2014/main" id="{D8AC51EB-1C22-4303-8354-FC97950C7DE6}"/>
              </a:ext>
            </a:extLst>
          </p:cNvPr>
          <p:cNvPicPr>
            <a:picLocks noGrp="1" noChangeAspect="1"/>
          </p:cNvPicPr>
          <p:nvPr>
            <p:ph type="pic" sz="quarter" idx="13"/>
          </p:nvPr>
        </p:nvPicPr>
        <p:blipFill rotWithShape="1">
          <a:blip r:embed="rId2"/>
          <a:srcRect t="63" b="63"/>
          <a:stretch/>
        </p:blipFill>
        <p:spPr/>
      </p:pic>
      <p:pic>
        <p:nvPicPr>
          <p:cNvPr id="18" name="Picture Placeholder 17" descr="mountains at sunset">
            <a:extLst>
              <a:ext uri="{FF2B5EF4-FFF2-40B4-BE49-F238E27FC236}">
                <a16:creationId xmlns:a16="http://schemas.microsoft.com/office/drawing/2014/main" id="{B503D699-E643-4969-9463-5C6331D0C869}"/>
              </a:ext>
            </a:extLst>
          </p:cNvPr>
          <p:cNvPicPr>
            <a:picLocks noGrp="1" noChangeAspect="1"/>
          </p:cNvPicPr>
          <p:nvPr>
            <p:ph type="pic" sz="quarter" idx="14"/>
          </p:nvPr>
        </p:nvPicPr>
        <p:blipFill rotWithShape="1">
          <a:blip r:embed="rId3"/>
          <a:srcRect t="177" b="177"/>
          <a:stretch/>
        </p:blipFill>
        <p:spPr/>
      </p:pic>
      <p:pic>
        <p:nvPicPr>
          <p:cNvPr id="20" name="Picture Placeholder 19" descr="mountains at sunset">
            <a:extLst>
              <a:ext uri="{FF2B5EF4-FFF2-40B4-BE49-F238E27FC236}">
                <a16:creationId xmlns:a16="http://schemas.microsoft.com/office/drawing/2014/main" id="{B8714555-7486-4DD7-A96C-52C276483584}"/>
              </a:ext>
            </a:extLst>
          </p:cNvPr>
          <p:cNvPicPr>
            <a:picLocks noGrp="1" noChangeAspect="1"/>
          </p:cNvPicPr>
          <p:nvPr>
            <p:ph type="pic" sz="quarter" idx="15"/>
          </p:nvPr>
        </p:nvPicPr>
        <p:blipFill rotWithShape="1">
          <a:blip r:embed="rId4"/>
          <a:srcRect t="209" b="209"/>
          <a:stretch/>
        </p:blipFill>
        <p:spPr/>
      </p:pic>
      <p:sp>
        <p:nvSpPr>
          <p:cNvPr id="23" name="Footer Placeholder 22">
            <a:extLst>
              <a:ext uri="{FF2B5EF4-FFF2-40B4-BE49-F238E27FC236}">
                <a16:creationId xmlns:a16="http://schemas.microsoft.com/office/drawing/2014/main" id="{249ACE4E-0038-4BA2-8883-8C3F73B79C44}"/>
              </a:ext>
            </a:extLst>
          </p:cNvPr>
          <p:cNvSpPr>
            <a:spLocks noGrp="1"/>
          </p:cNvSpPr>
          <p:nvPr>
            <p:ph type="ftr" sz="quarter" idx="11"/>
          </p:nvPr>
        </p:nvSpPr>
        <p:spPr/>
        <p:txBody>
          <a:bodyPr/>
          <a:lstStyle/>
          <a:p>
            <a:r>
              <a:rPr lang="en-US" dirty="0"/>
              <a:t>NEWSFEED</a:t>
            </a:r>
          </a:p>
        </p:txBody>
      </p:sp>
      <p:sp>
        <p:nvSpPr>
          <p:cNvPr id="24" name="Slide Number Placeholder 23">
            <a:extLst>
              <a:ext uri="{FF2B5EF4-FFF2-40B4-BE49-F238E27FC236}">
                <a16:creationId xmlns:a16="http://schemas.microsoft.com/office/drawing/2014/main" id="{9A686A52-7630-4675-B383-8C2AD252EC1F}"/>
              </a:ext>
            </a:extLst>
          </p:cNvPr>
          <p:cNvSpPr>
            <a:spLocks noGrp="1"/>
          </p:cNvSpPr>
          <p:nvPr>
            <p:ph type="sldNum" sz="quarter" idx="12"/>
          </p:nvPr>
        </p:nvSpPr>
        <p:spPr/>
        <p:txBody>
          <a:bodyPr/>
          <a:lstStyle/>
          <a:p>
            <a:fld id="{D8DA9DAA-006C-4F4B-980E-E3DF019B24E2}" type="slidenum">
              <a:rPr lang="en-US" smtClean="0"/>
              <a:pPr/>
              <a:t>19</a:t>
            </a:fld>
            <a:endParaRPr lang="en-US" dirty="0"/>
          </a:p>
        </p:txBody>
      </p:sp>
    </p:spTree>
    <p:extLst>
      <p:ext uri="{BB962C8B-B14F-4D97-AF65-F5344CB8AC3E}">
        <p14:creationId xmlns:p14="http://schemas.microsoft.com/office/powerpoint/2010/main" val="3584772686"/>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DDBBC93-70DF-4E4E-98E3-08124185AB18}"/>
              </a:ext>
            </a:extLst>
          </p:cNvPr>
          <p:cNvSpPr>
            <a:spLocks noGrp="1"/>
          </p:cNvSpPr>
          <p:nvPr>
            <p:ph type="title"/>
          </p:nvPr>
        </p:nvSpPr>
        <p:spPr/>
        <p:txBody>
          <a:bodyPr/>
          <a:lstStyle/>
          <a:p>
            <a:r>
              <a:rPr lang="en-US" b="1" cap="all" spc="400" dirty="0">
                <a:solidFill>
                  <a:schemeClr val="bg1"/>
                </a:solidFill>
                <a:latin typeface="+mn-lt"/>
              </a:rPr>
              <a:t>OVERVIEW</a:t>
            </a:r>
            <a:endParaRPr lang="en-US" dirty="0"/>
          </a:p>
        </p:txBody>
      </p:sp>
      <p:sp>
        <p:nvSpPr>
          <p:cNvPr id="4" name="Text Placeholder 3">
            <a:extLst>
              <a:ext uri="{FF2B5EF4-FFF2-40B4-BE49-F238E27FC236}">
                <a16:creationId xmlns:a16="http://schemas.microsoft.com/office/drawing/2014/main" id="{65DE74E9-AA78-46C1-845A-0B72FA8AF35E}"/>
              </a:ext>
            </a:extLst>
          </p:cNvPr>
          <p:cNvSpPr>
            <a:spLocks noGrp="1"/>
          </p:cNvSpPr>
          <p:nvPr>
            <p:ph type="body" sz="quarter" idx="13"/>
          </p:nvPr>
        </p:nvSpPr>
        <p:spPr/>
        <p:txBody>
          <a:bodyPr/>
          <a:lstStyle/>
          <a:p>
            <a:pPr marL="285750" indent="-285750">
              <a:buFont typeface="Wingdings" panose="05000000000000000000" pitchFamily="2" charset="2"/>
              <a:buChar char="v"/>
            </a:pPr>
            <a:r>
              <a:rPr lang="en-US" dirty="0"/>
              <a:t>Introduction</a:t>
            </a:r>
          </a:p>
          <a:p>
            <a:pPr marL="285750" indent="-285750">
              <a:buFont typeface="Wingdings" panose="05000000000000000000" pitchFamily="2" charset="2"/>
              <a:buChar char="v"/>
            </a:pPr>
            <a:r>
              <a:rPr lang="en-US" dirty="0"/>
              <a:t>Progress</a:t>
            </a:r>
          </a:p>
          <a:p>
            <a:pPr marL="285750" indent="-285750">
              <a:buFont typeface="Wingdings" panose="05000000000000000000" pitchFamily="2" charset="2"/>
              <a:buChar char="v"/>
            </a:pPr>
            <a:r>
              <a:rPr lang="en-US" sz="1800" dirty="0">
                <a:solidFill>
                  <a:schemeClr val="bg1"/>
                </a:solidFill>
              </a:rPr>
              <a:t>Blu</a:t>
            </a:r>
            <a:r>
              <a:rPr lang="en-US" dirty="0"/>
              <a:t>eprint</a:t>
            </a:r>
            <a:endParaRPr lang="en-US" sz="1800" dirty="0">
              <a:solidFill>
                <a:schemeClr val="bg1"/>
              </a:solidFill>
            </a:endParaRPr>
          </a:p>
          <a:p>
            <a:pPr marL="285750" indent="-285750">
              <a:buFont typeface="Wingdings" panose="05000000000000000000" pitchFamily="2" charset="2"/>
              <a:buChar char="v"/>
            </a:pPr>
            <a:r>
              <a:rPr lang="en-US" sz="1800" dirty="0">
                <a:solidFill>
                  <a:schemeClr val="bg1"/>
                </a:solidFill>
              </a:rPr>
              <a:t>Functionality</a:t>
            </a:r>
          </a:p>
          <a:p>
            <a:pPr marL="285750" indent="-285750">
              <a:buFont typeface="Wingdings" panose="05000000000000000000" pitchFamily="2" charset="2"/>
              <a:buChar char="v"/>
            </a:pPr>
            <a:r>
              <a:rPr lang="en-US" dirty="0"/>
              <a:t>Challenges</a:t>
            </a:r>
          </a:p>
          <a:p>
            <a:pPr marL="285750" indent="-285750">
              <a:buFont typeface="Wingdings" panose="05000000000000000000" pitchFamily="2" charset="2"/>
              <a:buChar char="v"/>
            </a:pPr>
            <a:r>
              <a:rPr lang="en-US" dirty="0"/>
              <a:t>Team</a:t>
            </a:r>
          </a:p>
          <a:p>
            <a:pPr marL="285750" indent="-285750">
              <a:buFont typeface="Wingdings" panose="05000000000000000000" pitchFamily="2" charset="2"/>
              <a:buChar char="v"/>
            </a:pPr>
            <a:r>
              <a:rPr lang="en-US" dirty="0"/>
              <a:t>S</a:t>
            </a:r>
            <a:r>
              <a:rPr lang="en-US" sz="1800" dirty="0">
                <a:solidFill>
                  <a:schemeClr val="bg1"/>
                </a:solidFill>
              </a:rPr>
              <a:t>ummary</a:t>
            </a:r>
          </a:p>
        </p:txBody>
      </p:sp>
      <p:sp>
        <p:nvSpPr>
          <p:cNvPr id="8" name="Footer Placeholder 7">
            <a:extLst>
              <a:ext uri="{FF2B5EF4-FFF2-40B4-BE49-F238E27FC236}">
                <a16:creationId xmlns:a16="http://schemas.microsoft.com/office/drawing/2014/main" id="{AEEDFC2F-FF0A-4EC9-A0BB-0AA2B1E6BA4A}"/>
              </a:ext>
            </a:extLst>
          </p:cNvPr>
          <p:cNvSpPr>
            <a:spLocks noGrp="1"/>
          </p:cNvSpPr>
          <p:nvPr>
            <p:ph type="ftr" sz="quarter" idx="11"/>
          </p:nvPr>
        </p:nvSpPr>
        <p:spPr/>
        <p:txBody>
          <a:bodyPr/>
          <a:lstStyle/>
          <a:p>
            <a:r>
              <a:rPr lang="en-US"/>
              <a:t>NEWSFEED</a:t>
            </a:r>
            <a:endParaRPr lang="en-US" dirty="0"/>
          </a:p>
        </p:txBody>
      </p:sp>
      <p:sp>
        <p:nvSpPr>
          <p:cNvPr id="9" name="Slide Number Placeholder 8">
            <a:extLst>
              <a:ext uri="{FF2B5EF4-FFF2-40B4-BE49-F238E27FC236}">
                <a16:creationId xmlns:a16="http://schemas.microsoft.com/office/drawing/2014/main" id="{6DCF8D89-56D9-4E2B-9838-07DFB6E9D2BB}"/>
              </a:ext>
            </a:extLst>
          </p:cNvPr>
          <p:cNvSpPr>
            <a:spLocks noGrp="1"/>
          </p:cNvSpPr>
          <p:nvPr>
            <p:ph type="sldNum" sz="quarter" idx="12"/>
          </p:nvPr>
        </p:nvSpPr>
        <p:spPr/>
        <p:txBody>
          <a:bodyPr/>
          <a:lstStyle/>
          <a:p>
            <a:fld id="{D8DA9DAA-006C-4F4B-980E-E3DF019B24E2}" type="slidenum">
              <a:rPr lang="en-US" smtClean="0"/>
              <a:pPr/>
              <a:t>2</a:t>
            </a:fld>
            <a:endParaRPr lang="en-US" dirty="0"/>
          </a:p>
        </p:txBody>
      </p:sp>
      <p:pic>
        <p:nvPicPr>
          <p:cNvPr id="13" name="Picture Placeholder 12" descr="A picture containing text, electronics, display, monitor&#10;&#10;Description automatically generated">
            <a:extLst>
              <a:ext uri="{FF2B5EF4-FFF2-40B4-BE49-F238E27FC236}">
                <a16:creationId xmlns:a16="http://schemas.microsoft.com/office/drawing/2014/main" id="{5600365C-C825-ED03-DCFB-71AA3414A7B4}"/>
              </a:ext>
            </a:extLst>
          </p:cNvPr>
          <p:cNvPicPr>
            <a:picLocks noGrp="1" noChangeAspect="1"/>
          </p:cNvPicPr>
          <p:nvPr>
            <p:ph type="pic" sz="quarter" idx="14"/>
          </p:nvPr>
        </p:nvPicPr>
        <p:blipFill>
          <a:blip r:embed="rId2"/>
          <a:srcRect l="12500" r="12500"/>
          <a:stretch>
            <a:fillRect/>
          </a:stretch>
        </p:blipFill>
        <p:spPr>
          <a:xfrm>
            <a:off x="1261673" y="2372895"/>
            <a:ext cx="3707972" cy="3707971"/>
          </a:xfrm>
        </p:spPr>
      </p:pic>
    </p:spTree>
    <p:extLst>
      <p:ext uri="{BB962C8B-B14F-4D97-AF65-F5344CB8AC3E}">
        <p14:creationId xmlns:p14="http://schemas.microsoft.com/office/powerpoint/2010/main" val="161359806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Slide Number Placeholder 23">
            <a:extLst>
              <a:ext uri="{FF2B5EF4-FFF2-40B4-BE49-F238E27FC236}">
                <a16:creationId xmlns:a16="http://schemas.microsoft.com/office/drawing/2014/main" id="{5D838446-B95D-4AB7-B8CA-D5804BB79A11}"/>
              </a:ext>
            </a:extLst>
          </p:cNvPr>
          <p:cNvSpPr>
            <a:spLocks noGrp="1"/>
          </p:cNvSpPr>
          <p:nvPr>
            <p:ph type="sldNum" sz="quarter" idx="12"/>
          </p:nvPr>
        </p:nvSpPr>
        <p:spPr/>
        <p:txBody>
          <a:bodyPr/>
          <a:lstStyle/>
          <a:p>
            <a:fld id="{D8DA9DAA-006C-4F4B-980E-E3DF019B24E2}" type="slidenum">
              <a:rPr lang="en-US" smtClean="0"/>
              <a:pPr/>
              <a:t>20</a:t>
            </a:fld>
            <a:endParaRPr lang="en-US" dirty="0"/>
          </a:p>
        </p:txBody>
      </p:sp>
      <p:sp>
        <p:nvSpPr>
          <p:cNvPr id="23" name="Footer Placeholder 22">
            <a:extLst>
              <a:ext uri="{FF2B5EF4-FFF2-40B4-BE49-F238E27FC236}">
                <a16:creationId xmlns:a16="http://schemas.microsoft.com/office/drawing/2014/main" id="{DE8D546E-0F46-4CC0-B2B1-8B2430D00C0C}"/>
              </a:ext>
            </a:extLst>
          </p:cNvPr>
          <p:cNvSpPr>
            <a:spLocks noGrp="1"/>
          </p:cNvSpPr>
          <p:nvPr>
            <p:ph type="ftr" sz="quarter" idx="11"/>
          </p:nvPr>
        </p:nvSpPr>
        <p:spPr/>
        <p:txBody>
          <a:bodyPr/>
          <a:lstStyle/>
          <a:p>
            <a:r>
              <a:rPr lang="en-US"/>
              <a:t>NEWSFEED</a:t>
            </a:r>
            <a:endParaRPr lang="en-US" dirty="0"/>
          </a:p>
        </p:txBody>
      </p:sp>
      <p:pic>
        <p:nvPicPr>
          <p:cNvPr id="9" name="Picture Placeholder 8" descr="mountains at sunset">
            <a:extLst>
              <a:ext uri="{FF2B5EF4-FFF2-40B4-BE49-F238E27FC236}">
                <a16:creationId xmlns:a16="http://schemas.microsoft.com/office/drawing/2014/main" id="{C82DA925-978C-48A9-98AD-0653B7A3D2D9}"/>
              </a:ext>
            </a:extLst>
          </p:cNvPr>
          <p:cNvPicPr>
            <a:picLocks noGrp="1" noChangeAspect="1"/>
          </p:cNvPicPr>
          <p:nvPr>
            <p:ph type="pic" sz="quarter" idx="14"/>
          </p:nvPr>
        </p:nvPicPr>
        <p:blipFill rotWithShape="1">
          <a:blip r:embed="rId2"/>
          <a:srcRect t="41" b="41"/>
          <a:stretch/>
        </p:blipFill>
        <p:spPr/>
      </p:pic>
      <p:pic>
        <p:nvPicPr>
          <p:cNvPr id="11" name="Picture Placeholder 10" descr="mountains at sunset">
            <a:extLst>
              <a:ext uri="{FF2B5EF4-FFF2-40B4-BE49-F238E27FC236}">
                <a16:creationId xmlns:a16="http://schemas.microsoft.com/office/drawing/2014/main" id="{E63B7C3F-04A4-43F6-881D-FA11061CBAFA}"/>
              </a:ext>
            </a:extLst>
          </p:cNvPr>
          <p:cNvPicPr>
            <a:picLocks noGrp="1" noChangeAspect="1"/>
          </p:cNvPicPr>
          <p:nvPr>
            <p:ph type="pic" sz="quarter" idx="15"/>
          </p:nvPr>
        </p:nvPicPr>
        <p:blipFill rotWithShape="1">
          <a:blip r:embed="rId3"/>
          <a:srcRect t="347" b="347"/>
          <a:stretch/>
        </p:blipFill>
        <p:spPr/>
      </p:pic>
      <p:sp>
        <p:nvSpPr>
          <p:cNvPr id="6" name="Title 5">
            <a:extLst>
              <a:ext uri="{FF2B5EF4-FFF2-40B4-BE49-F238E27FC236}">
                <a16:creationId xmlns:a16="http://schemas.microsoft.com/office/drawing/2014/main" id="{FF777B66-94CB-491C-AC6B-BDAC98E21D57}"/>
              </a:ext>
            </a:extLst>
          </p:cNvPr>
          <p:cNvSpPr>
            <a:spLocks noGrp="1"/>
          </p:cNvSpPr>
          <p:nvPr>
            <p:ph type="title"/>
          </p:nvPr>
        </p:nvSpPr>
        <p:spPr/>
        <p:txBody>
          <a:bodyPr/>
          <a:lstStyle/>
          <a:p>
            <a:r>
              <a:rPr lang="en-US" dirty="0"/>
              <a:t>Thank you</a:t>
            </a:r>
          </a:p>
        </p:txBody>
      </p:sp>
      <p:sp>
        <p:nvSpPr>
          <p:cNvPr id="7" name="Text Placeholder 6">
            <a:extLst>
              <a:ext uri="{FF2B5EF4-FFF2-40B4-BE49-F238E27FC236}">
                <a16:creationId xmlns:a16="http://schemas.microsoft.com/office/drawing/2014/main" id="{42AF1107-8D35-4E35-93C7-D3640946F742}"/>
              </a:ext>
            </a:extLst>
          </p:cNvPr>
          <p:cNvSpPr>
            <a:spLocks noGrp="1"/>
          </p:cNvSpPr>
          <p:nvPr>
            <p:ph type="body" sz="quarter" idx="13"/>
          </p:nvPr>
        </p:nvSpPr>
        <p:spPr/>
        <p:txBody>
          <a:bodyPr/>
          <a:lstStyle/>
          <a:p>
            <a:r>
              <a:rPr lang="en-US" dirty="0"/>
              <a:t>GROUP-47</a:t>
            </a:r>
          </a:p>
        </p:txBody>
      </p:sp>
      <p:pic>
        <p:nvPicPr>
          <p:cNvPr id="15" name="Picture Placeholder 14" descr="mountains under near dusk sky">
            <a:extLst>
              <a:ext uri="{FF2B5EF4-FFF2-40B4-BE49-F238E27FC236}">
                <a16:creationId xmlns:a16="http://schemas.microsoft.com/office/drawing/2014/main" id="{3D15FDC1-74B5-4FD8-BD17-0E2502C411A6}"/>
              </a:ext>
            </a:extLst>
          </p:cNvPr>
          <p:cNvPicPr>
            <a:picLocks noGrp="1" noChangeAspect="1"/>
          </p:cNvPicPr>
          <p:nvPr>
            <p:ph type="pic" sz="quarter" idx="17"/>
          </p:nvPr>
        </p:nvPicPr>
        <p:blipFill rotWithShape="1">
          <a:blip r:embed="rId4"/>
          <a:srcRect l="16" r="16"/>
          <a:stretch/>
        </p:blipFill>
        <p:spPr/>
      </p:pic>
      <p:pic>
        <p:nvPicPr>
          <p:cNvPr id="13" name="Picture Placeholder 12" descr="mountains under the night sky just before dawn">
            <a:extLst>
              <a:ext uri="{FF2B5EF4-FFF2-40B4-BE49-F238E27FC236}">
                <a16:creationId xmlns:a16="http://schemas.microsoft.com/office/drawing/2014/main" id="{E02C4914-F076-4415-9C5D-A9BDB6CC6110}"/>
              </a:ext>
            </a:extLst>
          </p:cNvPr>
          <p:cNvPicPr>
            <a:picLocks noGrp="1" noChangeAspect="1"/>
          </p:cNvPicPr>
          <p:nvPr>
            <p:ph type="pic" sz="quarter" idx="16"/>
          </p:nvPr>
        </p:nvPicPr>
        <p:blipFill rotWithShape="1">
          <a:blip r:embed="rId5"/>
          <a:srcRect t="108" b="108"/>
          <a:stretch/>
        </p:blipFill>
        <p:spPr/>
      </p:pic>
    </p:spTree>
    <p:extLst>
      <p:ext uri="{BB962C8B-B14F-4D97-AF65-F5344CB8AC3E}">
        <p14:creationId xmlns:p14="http://schemas.microsoft.com/office/powerpoint/2010/main" val="927313156"/>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E94261F-1ED3-4E90-88E6-1347914400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5F2FB0B-15EC-453B-BC9B-69AD35DDCEA3}"/>
              </a:ext>
            </a:extLst>
          </p:cNvPr>
          <p:cNvSpPr>
            <a:spLocks noGrp="1"/>
          </p:cNvSpPr>
          <p:nvPr>
            <p:ph type="ctrTitle"/>
          </p:nvPr>
        </p:nvSpPr>
        <p:spPr>
          <a:xfrm>
            <a:off x="1301262" y="590062"/>
            <a:ext cx="5517822" cy="2838938"/>
          </a:xfrm>
        </p:spPr>
        <p:txBody>
          <a:bodyPr>
            <a:normAutofit/>
          </a:bodyPr>
          <a:lstStyle/>
          <a:p>
            <a:pPr algn="l"/>
            <a:r>
              <a:rPr lang="en-US" sz="5400" b="1" cap="all" spc="400">
                <a:latin typeface="+mn-lt"/>
              </a:rPr>
              <a:t>NEWSFEED</a:t>
            </a:r>
            <a:endParaRPr lang="en-US" sz="5400"/>
          </a:p>
        </p:txBody>
      </p:sp>
      <p:sp>
        <p:nvSpPr>
          <p:cNvPr id="3" name="Subtitle 2">
            <a:extLst>
              <a:ext uri="{FF2B5EF4-FFF2-40B4-BE49-F238E27FC236}">
                <a16:creationId xmlns:a16="http://schemas.microsoft.com/office/drawing/2014/main" id="{05408798-0DB3-46BF-880E-7BB904D700F6}"/>
              </a:ext>
            </a:extLst>
          </p:cNvPr>
          <p:cNvSpPr>
            <a:spLocks noGrp="1"/>
          </p:cNvSpPr>
          <p:nvPr>
            <p:ph type="subTitle" idx="1"/>
          </p:nvPr>
        </p:nvSpPr>
        <p:spPr>
          <a:xfrm>
            <a:off x="4817660" y="4698614"/>
            <a:ext cx="5913034" cy="1198120"/>
          </a:xfrm>
        </p:spPr>
        <p:txBody>
          <a:bodyPr>
            <a:normAutofit/>
          </a:bodyPr>
          <a:lstStyle/>
          <a:p>
            <a:pPr algn="r"/>
            <a:r>
              <a:rPr lang="en-US" dirty="0"/>
              <a:t>A WEBBASED MOBILE APPLICATION</a:t>
            </a:r>
          </a:p>
          <a:p>
            <a:pPr algn="r"/>
            <a:r>
              <a:rPr lang="en-US" dirty="0"/>
              <a:t>THIS IS AN OVERVIEW OF THE APPLICATION</a:t>
            </a:r>
          </a:p>
        </p:txBody>
      </p:sp>
      <p:cxnSp>
        <p:nvCxnSpPr>
          <p:cNvPr id="10" name="Straight Connector 9">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01262" y="3496322"/>
            <a:ext cx="0" cy="335280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27882511"/>
      </p:ext>
    </p:extLst>
  </p:cSld>
  <p:clrMapOvr>
    <a:masterClrMapping/>
  </p:clrMapOvr>
  <p:transition spd="slow">
    <p:randomBar dir="vert"/>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2" name="Straight Connector 92">
            <a:extLst>
              <a:ext uri="{FF2B5EF4-FFF2-40B4-BE49-F238E27FC236}">
                <a16:creationId xmlns:a16="http://schemas.microsoft.com/office/drawing/2014/main" id="{5C05CAAB-DBA2-4548-AD5F-01BB97FBB20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useBgFill="1">
        <p:nvSpPr>
          <p:cNvPr id="104" name="Rectangle 94">
            <a:extLst>
              <a:ext uri="{FF2B5EF4-FFF2-40B4-BE49-F238E27FC236}">
                <a16:creationId xmlns:a16="http://schemas.microsoft.com/office/drawing/2014/main" id="{327D73B4-9F5C-4A64-A179-51B9500CB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id="{0115FF41-AFA4-4D25-AB42-AB034F4B4FEC}"/>
              </a:ext>
            </a:extLst>
          </p:cNvPr>
          <p:cNvSpPr>
            <a:spLocks noGrp="1"/>
          </p:cNvSpPr>
          <p:nvPr>
            <p:ph type="title"/>
          </p:nvPr>
        </p:nvSpPr>
        <p:spPr>
          <a:xfrm>
            <a:off x="6657715" y="467271"/>
            <a:ext cx="4195674" cy="2052522"/>
          </a:xfrm>
        </p:spPr>
        <p:txBody>
          <a:bodyPr vert="horz" lIns="91440" tIns="45720" rIns="91440" bIns="45720" rtlCol="0" anchor="b">
            <a:normAutofit/>
          </a:bodyPr>
          <a:lstStyle/>
          <a:p>
            <a:r>
              <a:rPr lang="en-US" sz="4800" kern="1200">
                <a:solidFill>
                  <a:schemeClr val="tx1"/>
                </a:solidFill>
                <a:latin typeface="+mj-lt"/>
                <a:ea typeface="+mj-ea"/>
                <a:cs typeface="+mj-cs"/>
              </a:rPr>
              <a:t>Introduction</a:t>
            </a:r>
          </a:p>
        </p:txBody>
      </p:sp>
      <p:sp>
        <p:nvSpPr>
          <p:cNvPr id="106" name="Oval 96">
            <a:extLst>
              <a:ext uri="{FF2B5EF4-FFF2-40B4-BE49-F238E27FC236}">
                <a16:creationId xmlns:a16="http://schemas.microsoft.com/office/drawing/2014/main" id="{C1F06963-6374-4B48-844F-071A9BAAAE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2965" y="554152"/>
            <a:ext cx="5742189" cy="5742189"/>
          </a:xfrm>
          <a:prstGeom prst="ellipse">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7"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4956" y="703679"/>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2"/>
          </a:solidFill>
          <a:ln w="776" cap="flat">
            <a:noFill/>
            <a:prstDash val="solid"/>
            <a:miter/>
          </a:ln>
        </p:spPr>
        <p:txBody>
          <a:bodyPr rtlCol="0" anchor="ctr"/>
          <a:lstStyle/>
          <a:p>
            <a:endParaRPr lang="en-US"/>
          </a:p>
        </p:txBody>
      </p:sp>
      <p:sp>
        <p:nvSpPr>
          <p:cNvPr id="101"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2753" y="1562696"/>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2"/>
          </a:solidFill>
          <a:ln w="751" cap="flat">
            <a:noFill/>
            <a:prstDash val="solid"/>
            <a:miter/>
          </a:ln>
        </p:spPr>
        <p:txBody>
          <a:bodyPr rtlCol="0" anchor="ctr"/>
          <a:lstStyle/>
          <a:p>
            <a:endParaRPr lang="en-US"/>
          </a:p>
        </p:txBody>
      </p:sp>
      <p:pic>
        <p:nvPicPr>
          <p:cNvPr id="19" name="Picture Placeholder 18" descr="A picture containing text, graphic design, screenshot, graphics&#10;&#10;Description automatically generated">
            <a:extLst>
              <a:ext uri="{FF2B5EF4-FFF2-40B4-BE49-F238E27FC236}">
                <a16:creationId xmlns:a16="http://schemas.microsoft.com/office/drawing/2014/main" id="{45BF7E85-2D28-E9C4-5A5D-6D6BFADC2C7C}"/>
              </a:ext>
            </a:extLst>
          </p:cNvPr>
          <p:cNvPicPr>
            <a:picLocks noGrp="1" noChangeAspect="1"/>
          </p:cNvPicPr>
          <p:nvPr>
            <p:ph type="pic" sz="quarter" idx="13"/>
          </p:nvPr>
        </p:nvPicPr>
        <p:blipFill rotWithShape="1">
          <a:blip r:embed="rId2"/>
          <a:srcRect l="5879" r="12123" b="2"/>
          <a:stretch/>
        </p:blipFill>
        <p:spPr>
          <a:xfrm>
            <a:off x="1217778" y="1448957"/>
            <a:ext cx="3952563" cy="3952579"/>
          </a:xfrm>
          <a:prstGeom prst="rect">
            <a:avLst/>
          </a:prstGeom>
        </p:spPr>
      </p:pic>
      <p:sp>
        <p:nvSpPr>
          <p:cNvPr id="4" name="Content Placeholder 3">
            <a:extLst>
              <a:ext uri="{FF2B5EF4-FFF2-40B4-BE49-F238E27FC236}">
                <a16:creationId xmlns:a16="http://schemas.microsoft.com/office/drawing/2014/main" id="{B0881FA9-F3B0-4912-B0E1-352094195C30}"/>
              </a:ext>
            </a:extLst>
          </p:cNvPr>
          <p:cNvSpPr>
            <a:spLocks noGrp="1"/>
          </p:cNvSpPr>
          <p:nvPr>
            <p:ph idx="1"/>
          </p:nvPr>
        </p:nvSpPr>
        <p:spPr>
          <a:xfrm>
            <a:off x="6695359" y="2990818"/>
            <a:ext cx="4158031" cy="2913872"/>
          </a:xfrm>
        </p:spPr>
        <p:txBody>
          <a:bodyPr vert="horz" lIns="91440" tIns="45720" rIns="91440" bIns="45720" rtlCol="0" anchor="t">
            <a:normAutofit/>
          </a:bodyPr>
          <a:lstStyle/>
          <a:p>
            <a:pPr indent="-228600">
              <a:lnSpc>
                <a:spcPct val="90000"/>
              </a:lnSpc>
              <a:buFont typeface="Arial" panose="020B0604020202020204" pitchFamily="34" charset="0"/>
              <a:buChar char="•"/>
            </a:pPr>
            <a:r>
              <a:rPr lang="en-US" sz="1700"/>
              <a:t>The FeedNews application is a user-friendly and feature-rich mobile application designed to provide users with access to a wide range of news articles from various categories. With a clean and intuitive interface, the app allows users to browse and read news articles based on their interests. Whether it's business, culture, science, or any other topic, the application offers a comprehensive collection of news from different sources.</a:t>
            </a:r>
          </a:p>
        </p:txBody>
      </p:sp>
      <p:sp>
        <p:nvSpPr>
          <p:cNvPr id="10" name="Footer Placeholder 9">
            <a:extLst>
              <a:ext uri="{FF2B5EF4-FFF2-40B4-BE49-F238E27FC236}">
                <a16:creationId xmlns:a16="http://schemas.microsoft.com/office/drawing/2014/main" id="{A8C7C3A0-5E78-49C8-B8D4-F3DF62B2BC93}"/>
              </a:ext>
            </a:extLst>
          </p:cNvPr>
          <p:cNvSpPr>
            <a:spLocks noGrp="1"/>
          </p:cNvSpPr>
          <p:nvPr>
            <p:ph type="ftr" sz="quarter" idx="11"/>
          </p:nvPr>
        </p:nvSpPr>
        <p:spPr>
          <a:xfrm rot="16200000">
            <a:off x="9812115" y="1591485"/>
            <a:ext cx="3548094" cy="365125"/>
          </a:xfrm>
        </p:spPr>
        <p:txBody>
          <a:bodyPr vert="horz" lIns="91440" tIns="45720" rIns="91440" bIns="45720" rtlCol="0" anchor="ctr">
            <a:normAutofit/>
          </a:bodyPr>
          <a:lstStyle/>
          <a:p>
            <a:pPr>
              <a:spcAft>
                <a:spcPts val="600"/>
              </a:spcAft>
            </a:pPr>
            <a:r>
              <a:rPr lang="en-US" b="1" i="0" kern="1200" cap="all" spc="100" baseline="0">
                <a:latin typeface="+mn-lt"/>
                <a:ea typeface="+mn-ea"/>
                <a:cs typeface="+mn-cs"/>
              </a:rPr>
              <a:t>NEWSFEED</a:t>
            </a:r>
          </a:p>
        </p:txBody>
      </p:sp>
      <p:sp>
        <p:nvSpPr>
          <p:cNvPr id="103"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54149" y="5775082"/>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2"/>
          </a:solidFill>
          <a:ln w="516" cap="flat">
            <a:noFill/>
            <a:prstDash val="solid"/>
            <a:miter/>
          </a:ln>
        </p:spPr>
        <p:txBody>
          <a:bodyPr rtlCol="0" anchor="ctr"/>
          <a:lstStyle/>
          <a:p>
            <a:endParaRPr lang="en-US"/>
          </a:p>
        </p:txBody>
      </p:sp>
      <p:sp>
        <p:nvSpPr>
          <p:cNvPr id="11" name="Slide Number Placeholder 10">
            <a:extLst>
              <a:ext uri="{FF2B5EF4-FFF2-40B4-BE49-F238E27FC236}">
                <a16:creationId xmlns:a16="http://schemas.microsoft.com/office/drawing/2014/main" id="{56AE2454-CE9A-4A6B-AB5A-349E0D967654}"/>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D8DA9DAA-006C-4F4B-980E-E3DF019B24E2}" type="slidenum">
              <a:rPr lang="en-US" smtClean="0"/>
              <a:pPr>
                <a:spcAft>
                  <a:spcPts val="600"/>
                </a:spcAft>
              </a:pPr>
              <a:t>4</a:t>
            </a:fld>
            <a:endParaRPr lang="en-US"/>
          </a:p>
        </p:txBody>
      </p:sp>
      <p:cxnSp>
        <p:nvCxnSpPr>
          <p:cNvPr id="105" name="Straight Connector 104">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0394"/>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533491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D1B787A8-0D67-4B7E-9B48-86BD906AB6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EFA9B6C6-A247-48A8-9A1C-1E36FA9456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480300"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4FDFB95-2803-4882-8DE6-333A75D37240}"/>
              </a:ext>
            </a:extLst>
          </p:cNvPr>
          <p:cNvSpPr>
            <a:spLocks noGrp="1"/>
          </p:cNvSpPr>
          <p:nvPr>
            <p:ph type="ctrTitle"/>
          </p:nvPr>
        </p:nvSpPr>
        <p:spPr>
          <a:xfrm>
            <a:off x="1500136" y="590062"/>
            <a:ext cx="5141964" cy="2838938"/>
          </a:xfrm>
        </p:spPr>
        <p:txBody>
          <a:bodyPr vert="horz" lIns="91440" tIns="45720" rIns="91440" bIns="45720" rtlCol="0" anchor="b">
            <a:normAutofit/>
          </a:bodyPr>
          <a:lstStyle/>
          <a:p>
            <a:pPr>
              <a:lnSpc>
                <a:spcPct val="90000"/>
              </a:lnSpc>
              <a:spcBef>
                <a:spcPct val="0"/>
              </a:spcBef>
            </a:pPr>
            <a:r>
              <a:rPr lang="en-US" sz="3800" b="1" i="0" kern="1200" cap="all" baseline="0" dirty="0">
                <a:solidFill>
                  <a:schemeClr val="bg1"/>
                </a:solidFill>
                <a:latin typeface="+mj-lt"/>
                <a:ea typeface="+mj-ea"/>
                <a:cs typeface="+mj-cs"/>
              </a:rPr>
              <a:t>This</a:t>
            </a:r>
            <a:r>
              <a:rPr lang="en-US" sz="3800" b="1" i="0" kern="1200" cap="all" dirty="0">
                <a:solidFill>
                  <a:schemeClr val="bg1"/>
                </a:solidFill>
                <a:latin typeface="+mj-lt"/>
                <a:ea typeface="+mj-ea"/>
                <a:cs typeface="+mj-cs"/>
              </a:rPr>
              <a:t> newsfeed app </a:t>
            </a:r>
            <a:r>
              <a:rPr lang="en-US" sz="3800" b="1" i="0" kern="1200" cap="all" dirty="0" err="1">
                <a:solidFill>
                  <a:schemeClr val="bg1"/>
                </a:solidFill>
                <a:latin typeface="+mj-lt"/>
                <a:ea typeface="+mj-ea"/>
                <a:cs typeface="+mj-cs"/>
              </a:rPr>
              <a:t>fetchS</a:t>
            </a:r>
            <a:r>
              <a:rPr lang="en-US" sz="3800" b="1" i="0" kern="1200" cap="all" dirty="0">
                <a:solidFill>
                  <a:schemeClr val="bg1"/>
                </a:solidFill>
                <a:latin typeface="+mj-lt"/>
                <a:ea typeface="+mj-ea"/>
                <a:cs typeface="+mj-cs"/>
              </a:rPr>
              <a:t> news from guardian news, Through </a:t>
            </a:r>
            <a:r>
              <a:rPr lang="en-US" sz="3800" b="1" i="0" kern="1200" cap="all" dirty="0" err="1">
                <a:solidFill>
                  <a:schemeClr val="bg1"/>
                </a:solidFill>
                <a:latin typeface="+mj-lt"/>
                <a:ea typeface="+mj-ea"/>
                <a:cs typeface="+mj-cs"/>
              </a:rPr>
              <a:t>api</a:t>
            </a:r>
            <a:r>
              <a:rPr lang="en-US" sz="3800" b="1" i="0" kern="1200" cap="all" dirty="0">
                <a:solidFill>
                  <a:schemeClr val="bg1"/>
                </a:solidFill>
                <a:latin typeface="+mj-lt"/>
                <a:ea typeface="+mj-ea"/>
                <a:cs typeface="+mj-cs"/>
              </a:rPr>
              <a:t>.</a:t>
            </a:r>
            <a:endParaRPr lang="en-US" sz="3800" b="1" i="0" kern="1200" cap="all" baseline="0" dirty="0">
              <a:solidFill>
                <a:schemeClr val="bg1"/>
              </a:solidFill>
              <a:latin typeface="+mj-lt"/>
              <a:ea typeface="+mj-ea"/>
              <a:cs typeface="+mj-cs"/>
            </a:endParaRPr>
          </a:p>
        </p:txBody>
      </p:sp>
      <p:sp>
        <p:nvSpPr>
          <p:cNvPr id="3" name="Subtitle 2">
            <a:extLst>
              <a:ext uri="{FF2B5EF4-FFF2-40B4-BE49-F238E27FC236}">
                <a16:creationId xmlns:a16="http://schemas.microsoft.com/office/drawing/2014/main" id="{8AFC25C2-2815-4A92-A043-0CEC83591A94}"/>
              </a:ext>
            </a:extLst>
          </p:cNvPr>
          <p:cNvSpPr>
            <a:spLocks noGrp="1"/>
          </p:cNvSpPr>
          <p:nvPr>
            <p:ph type="subTitle" idx="1"/>
          </p:nvPr>
        </p:nvSpPr>
        <p:spPr>
          <a:xfrm>
            <a:off x="1500136" y="3505199"/>
            <a:ext cx="5141949" cy="1198120"/>
          </a:xfrm>
        </p:spPr>
        <p:txBody>
          <a:bodyPr vert="horz" lIns="91440" tIns="45720" rIns="91440" bIns="45720" rtlCol="0">
            <a:normAutofit/>
          </a:bodyPr>
          <a:lstStyle/>
          <a:p>
            <a:pPr>
              <a:lnSpc>
                <a:spcPct val="90000"/>
              </a:lnSpc>
            </a:pPr>
            <a:r>
              <a:rPr lang="en-US" sz="2000" kern="1200" dirty="0">
                <a:solidFill>
                  <a:schemeClr val="bg1"/>
                </a:solidFill>
                <a:latin typeface="+mn-lt"/>
                <a:ea typeface="+mn-ea"/>
                <a:cs typeface="+mn-cs"/>
              </a:rPr>
              <a:t>This </a:t>
            </a:r>
            <a:r>
              <a:rPr lang="en-US" sz="2000" dirty="0" err="1">
                <a:solidFill>
                  <a:schemeClr val="bg1"/>
                </a:solidFill>
              </a:rPr>
              <a:t>NewsFeed</a:t>
            </a:r>
            <a:r>
              <a:rPr lang="en-US" sz="2000" dirty="0">
                <a:solidFill>
                  <a:schemeClr val="bg1"/>
                </a:solidFill>
              </a:rPr>
              <a:t> also take users to guardian website when  users click on a news or article.</a:t>
            </a:r>
            <a:endParaRPr lang="en-US" sz="2000" kern="1200" dirty="0">
              <a:solidFill>
                <a:schemeClr val="bg1"/>
              </a:solidFill>
              <a:latin typeface="+mn-lt"/>
              <a:ea typeface="+mn-ea"/>
              <a:cs typeface="+mn-cs"/>
            </a:endParaRPr>
          </a:p>
        </p:txBody>
      </p:sp>
      <p:sp>
        <p:nvSpPr>
          <p:cNvPr id="9" name="Footer Placeholder 8">
            <a:extLst>
              <a:ext uri="{FF2B5EF4-FFF2-40B4-BE49-F238E27FC236}">
                <a16:creationId xmlns:a16="http://schemas.microsoft.com/office/drawing/2014/main" id="{A2055D38-CE59-4FC4-85CE-CF9DA81D858C}"/>
              </a:ext>
            </a:extLst>
          </p:cNvPr>
          <p:cNvSpPr>
            <a:spLocks noGrp="1"/>
          </p:cNvSpPr>
          <p:nvPr>
            <p:ph type="ftr" sz="quarter" idx="11"/>
          </p:nvPr>
        </p:nvSpPr>
        <p:spPr>
          <a:xfrm rot="16200000">
            <a:off x="-759309" y="1570038"/>
            <a:ext cx="3346084" cy="365125"/>
          </a:xfrm>
        </p:spPr>
        <p:txBody>
          <a:bodyPr vert="horz" lIns="91440" tIns="45720" rIns="91440" bIns="45720" rtlCol="0" anchor="ctr">
            <a:normAutofit/>
          </a:bodyPr>
          <a:lstStyle/>
          <a:p>
            <a:pPr>
              <a:spcAft>
                <a:spcPts val="600"/>
              </a:spcAft>
            </a:pPr>
            <a:r>
              <a:rPr lang="en-US" b="1" i="0" kern="1200" cap="all" spc="100" baseline="0">
                <a:solidFill>
                  <a:schemeClr val="bg1"/>
                </a:solidFill>
                <a:latin typeface="+mn-lt"/>
                <a:ea typeface="+mn-ea"/>
                <a:cs typeface="+mn-cs"/>
              </a:rPr>
              <a:t>NEWSFEED</a:t>
            </a:r>
          </a:p>
        </p:txBody>
      </p:sp>
      <p:pic>
        <p:nvPicPr>
          <p:cNvPr id="7" name="Picture Placeholder 6" descr="A picture containing text, computer, screenshot, website&#10;&#10;Description automatically generated">
            <a:extLst>
              <a:ext uri="{FF2B5EF4-FFF2-40B4-BE49-F238E27FC236}">
                <a16:creationId xmlns:a16="http://schemas.microsoft.com/office/drawing/2014/main" id="{E4540220-26FE-269F-806D-A4D0219C3746}"/>
              </a:ext>
            </a:extLst>
          </p:cNvPr>
          <p:cNvPicPr>
            <a:picLocks noGrp="1" noChangeAspect="1"/>
          </p:cNvPicPr>
          <p:nvPr>
            <p:ph type="pic" sz="quarter" idx="13"/>
          </p:nvPr>
        </p:nvPicPr>
        <p:blipFill rotWithShape="1">
          <a:blip r:embed="rId2"/>
          <a:srcRect t="11293" b="18114"/>
          <a:stretch/>
        </p:blipFill>
        <p:spPr>
          <a:xfrm>
            <a:off x="7480300" y="10"/>
            <a:ext cx="4711700" cy="6857990"/>
          </a:xfrm>
          <a:prstGeom prst="rect">
            <a:avLst/>
          </a:prstGeom>
        </p:spPr>
      </p:pic>
      <p:sp>
        <p:nvSpPr>
          <p:cNvPr id="10" name="Slide Number Placeholder 9">
            <a:extLst>
              <a:ext uri="{FF2B5EF4-FFF2-40B4-BE49-F238E27FC236}">
                <a16:creationId xmlns:a16="http://schemas.microsoft.com/office/drawing/2014/main" id="{FE0D311A-C366-4A86-9404-C0F5CBF9C811}"/>
              </a:ext>
            </a:extLst>
          </p:cNvPr>
          <p:cNvSpPr>
            <a:spLocks noGrp="1"/>
          </p:cNvSpPr>
          <p:nvPr>
            <p:ph type="sldNum" sz="quarter" idx="12"/>
          </p:nvPr>
        </p:nvSpPr>
        <p:spPr>
          <a:xfrm>
            <a:off x="8610600" y="224937"/>
            <a:ext cx="2743200" cy="365125"/>
          </a:xfrm>
        </p:spPr>
        <p:txBody>
          <a:bodyPr vert="horz" lIns="91440" tIns="45720" rIns="91440" bIns="45720" rtlCol="0" anchor="ctr">
            <a:normAutofit/>
          </a:bodyPr>
          <a:lstStyle/>
          <a:p>
            <a:pPr>
              <a:spcAft>
                <a:spcPts val="600"/>
              </a:spcAft>
            </a:pPr>
            <a:fld id="{D8DA9DAA-006C-4F4B-980E-E3DF019B24E2}" type="slidenum">
              <a:rPr lang="en-US">
                <a:solidFill>
                  <a:schemeClr val="bg1"/>
                </a:solidFill>
              </a:rPr>
              <a:pPr>
                <a:spcAft>
                  <a:spcPts val="600"/>
                </a:spcAft>
              </a:pPr>
              <a:t>5</a:t>
            </a:fld>
            <a:endParaRPr lang="en-US">
              <a:solidFill>
                <a:schemeClr val="bg1"/>
              </a:solidFill>
            </a:endParaRPr>
          </a:p>
        </p:txBody>
      </p:sp>
      <p:sp>
        <p:nvSpPr>
          <p:cNvPr id="19" name="Graphic 13">
            <a:extLst>
              <a:ext uri="{FF2B5EF4-FFF2-40B4-BE49-F238E27FC236}">
                <a16:creationId xmlns:a16="http://schemas.microsoft.com/office/drawing/2014/main" id="{C5CB530E-515E-412C-9DF1-5F8FFBD6F3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57334" y="1931746"/>
            <a:ext cx="139038" cy="139038"/>
          </a:xfrm>
          <a:custGeom>
            <a:avLst/>
            <a:gdLst>
              <a:gd name="connsiteX0" fmla="*/ 129601 w 139038"/>
              <a:gd name="connsiteY0" fmla="*/ 60082 h 139038"/>
              <a:gd name="connsiteX1" fmla="*/ 78956 w 139038"/>
              <a:gd name="connsiteY1" fmla="*/ 60082 h 139038"/>
              <a:gd name="connsiteX2" fmla="*/ 78956 w 139038"/>
              <a:gd name="connsiteY2" fmla="*/ 9437 h 139038"/>
              <a:gd name="connsiteX3" fmla="*/ 69519 w 139038"/>
              <a:gd name="connsiteY3" fmla="*/ 0 h 139038"/>
              <a:gd name="connsiteX4" fmla="*/ 60082 w 139038"/>
              <a:gd name="connsiteY4" fmla="*/ 9437 h 139038"/>
              <a:gd name="connsiteX5" fmla="*/ 60082 w 139038"/>
              <a:gd name="connsiteY5" fmla="*/ 60082 h 139038"/>
              <a:gd name="connsiteX6" fmla="*/ 9437 w 139038"/>
              <a:gd name="connsiteY6" fmla="*/ 60082 h 139038"/>
              <a:gd name="connsiteX7" fmla="*/ 0 w 139038"/>
              <a:gd name="connsiteY7" fmla="*/ 69519 h 139038"/>
              <a:gd name="connsiteX8" fmla="*/ 9437 w 139038"/>
              <a:gd name="connsiteY8" fmla="*/ 78956 h 139038"/>
              <a:gd name="connsiteX9" fmla="*/ 60082 w 139038"/>
              <a:gd name="connsiteY9" fmla="*/ 78956 h 139038"/>
              <a:gd name="connsiteX10" fmla="*/ 60082 w 139038"/>
              <a:gd name="connsiteY10" fmla="*/ 129601 h 139038"/>
              <a:gd name="connsiteX11" fmla="*/ 69519 w 139038"/>
              <a:gd name="connsiteY11" fmla="*/ 139038 h 139038"/>
              <a:gd name="connsiteX12" fmla="*/ 78956 w 139038"/>
              <a:gd name="connsiteY12" fmla="*/ 129601 h 139038"/>
              <a:gd name="connsiteX13" fmla="*/ 78956 w 139038"/>
              <a:gd name="connsiteY13" fmla="*/ 78956 h 139038"/>
              <a:gd name="connsiteX14" fmla="*/ 129601 w 139038"/>
              <a:gd name="connsiteY14" fmla="*/ 78956 h 139038"/>
              <a:gd name="connsiteX15" fmla="*/ 139038 w 139038"/>
              <a:gd name="connsiteY15" fmla="*/ 69519 h 139038"/>
              <a:gd name="connsiteX16" fmla="*/ 129601 w 139038"/>
              <a:gd name="connsiteY16" fmla="*/ 60082 h 13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8" h="139038">
                <a:moveTo>
                  <a:pt x="129601" y="60082"/>
                </a:moveTo>
                <a:lnTo>
                  <a:pt x="78956" y="60082"/>
                </a:lnTo>
                <a:lnTo>
                  <a:pt x="78956" y="9437"/>
                </a:lnTo>
                <a:cubicBezTo>
                  <a:pt x="78956" y="4225"/>
                  <a:pt x="74731" y="0"/>
                  <a:pt x="69519" y="0"/>
                </a:cubicBezTo>
                <a:cubicBezTo>
                  <a:pt x="64307" y="0"/>
                  <a:pt x="60082" y="4225"/>
                  <a:pt x="60082" y="9437"/>
                </a:cubicBezTo>
                <a:lnTo>
                  <a:pt x="60082" y="60082"/>
                </a:lnTo>
                <a:lnTo>
                  <a:pt x="9437" y="60082"/>
                </a:lnTo>
                <a:cubicBezTo>
                  <a:pt x="4225" y="60082"/>
                  <a:pt x="0" y="64307"/>
                  <a:pt x="0" y="69519"/>
                </a:cubicBezTo>
                <a:cubicBezTo>
                  <a:pt x="0" y="74731"/>
                  <a:pt x="4225" y="78956"/>
                  <a:pt x="9437" y="78956"/>
                </a:cubicBezTo>
                <a:lnTo>
                  <a:pt x="60082" y="78956"/>
                </a:lnTo>
                <a:lnTo>
                  <a:pt x="60082" y="129601"/>
                </a:lnTo>
                <a:cubicBezTo>
                  <a:pt x="60082" y="134813"/>
                  <a:pt x="64307" y="139038"/>
                  <a:pt x="69519" y="139038"/>
                </a:cubicBezTo>
                <a:cubicBezTo>
                  <a:pt x="74731" y="139038"/>
                  <a:pt x="78956" y="134813"/>
                  <a:pt x="78956" y="129601"/>
                </a:cubicBezTo>
                <a:lnTo>
                  <a:pt x="78956" y="78956"/>
                </a:lnTo>
                <a:lnTo>
                  <a:pt x="129601" y="78956"/>
                </a:lnTo>
                <a:cubicBezTo>
                  <a:pt x="134813" y="78956"/>
                  <a:pt x="139038" y="74731"/>
                  <a:pt x="139038" y="69519"/>
                </a:cubicBezTo>
                <a:cubicBezTo>
                  <a:pt x="139038" y="64307"/>
                  <a:pt x="134813" y="60082"/>
                  <a:pt x="129601" y="60082"/>
                </a:cubicBezTo>
                <a:close/>
              </a:path>
            </a:pathLst>
          </a:custGeom>
          <a:solidFill>
            <a:schemeClr val="bg1"/>
          </a:solidFill>
          <a:ln w="603" cap="flat">
            <a:noFill/>
            <a:prstDash val="solid"/>
            <a:miter/>
          </a:ln>
        </p:spPr>
        <p:txBody>
          <a:bodyPr rtlCol="0" anchor="ctr"/>
          <a:lstStyle/>
          <a:p>
            <a:endParaRPr lang="en-US"/>
          </a:p>
        </p:txBody>
      </p:sp>
      <p:sp>
        <p:nvSpPr>
          <p:cNvPr id="21" name="Graphic 12">
            <a:extLst>
              <a:ext uri="{FF2B5EF4-FFF2-40B4-BE49-F238E27FC236}">
                <a16:creationId xmlns:a16="http://schemas.microsoft.com/office/drawing/2014/main" id="{712D4376-A578-4FF1-94FC-245E7A6A48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16112" y="2141584"/>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a:p>
        </p:txBody>
      </p:sp>
      <p:sp>
        <p:nvSpPr>
          <p:cNvPr id="23" name="Graphic 15">
            <a:extLst>
              <a:ext uri="{FF2B5EF4-FFF2-40B4-BE49-F238E27FC236}">
                <a16:creationId xmlns:a16="http://schemas.microsoft.com/office/drawing/2014/main" id="{AEA7509D-F04F-40CB-A0B3-EEF16499C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41794" y="2385465"/>
            <a:ext cx="127713" cy="127713"/>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bg1"/>
          </a:solidFill>
          <a:ln w="610" cap="flat">
            <a:noFill/>
            <a:prstDash val="solid"/>
            <a:miter/>
          </a:ln>
        </p:spPr>
        <p:txBody>
          <a:bodyPr rtlCol="0" anchor="ctr"/>
          <a:lstStyle/>
          <a:p>
            <a:endParaRPr lang="en-US"/>
          </a:p>
        </p:txBody>
      </p:sp>
      <p:cxnSp>
        <p:nvCxnSpPr>
          <p:cNvPr id="25" name="Straight Connector 24">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75145" y="3505200"/>
            <a:ext cx="0" cy="335280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61473475"/>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iterate>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00"/>
                                        <p:tgtEl>
                                          <p:spTgt spid="3">
                                            <p:txEl>
                                              <p:pRg st="0" end="0"/>
                                            </p:txEl>
                                          </p:spTgt>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B1B87-C663-40FB-A270-DAEB42412FDF}"/>
              </a:ext>
            </a:extLst>
          </p:cNvPr>
          <p:cNvSpPr>
            <a:spLocks noGrp="1"/>
          </p:cNvSpPr>
          <p:nvPr>
            <p:ph type="title"/>
          </p:nvPr>
        </p:nvSpPr>
        <p:spPr/>
        <p:txBody>
          <a:bodyPr/>
          <a:lstStyle/>
          <a:p>
            <a:r>
              <a:rPr lang="en-US" dirty="0"/>
              <a:t>progress</a:t>
            </a:r>
          </a:p>
        </p:txBody>
      </p:sp>
      <p:sp>
        <p:nvSpPr>
          <p:cNvPr id="3" name="Content Placeholder 2">
            <a:extLst>
              <a:ext uri="{FF2B5EF4-FFF2-40B4-BE49-F238E27FC236}">
                <a16:creationId xmlns:a16="http://schemas.microsoft.com/office/drawing/2014/main" id="{738EB9F9-5EBE-4FCF-B2D7-A3166B8E4382}"/>
              </a:ext>
            </a:extLst>
          </p:cNvPr>
          <p:cNvSpPr>
            <a:spLocks noGrp="1"/>
          </p:cNvSpPr>
          <p:nvPr>
            <p:ph idx="1"/>
          </p:nvPr>
        </p:nvSpPr>
        <p:spPr/>
        <p:txBody>
          <a:bodyPr>
            <a:normAutofit fontScale="92500" lnSpcReduction="20000"/>
          </a:bodyPr>
          <a:lstStyle/>
          <a:p>
            <a:r>
              <a:rPr lang="en-US" dirty="0"/>
              <a:t> The "</a:t>
            </a:r>
            <a:r>
              <a:rPr lang="en-US" dirty="0" err="1"/>
              <a:t>SettingsActivity</a:t>
            </a:r>
            <a:r>
              <a:rPr lang="en-US" dirty="0"/>
              <a:t>" class provides a dedicated interface for managing app settings.</a:t>
            </a:r>
          </a:p>
          <a:p>
            <a:r>
              <a:rPr lang="en-US" dirty="0"/>
              <a:t>    The "res" directory contains various resource files, including layouts, </a:t>
            </a:r>
            <a:r>
              <a:rPr lang="en-US" dirty="0" err="1"/>
              <a:t>drawables</a:t>
            </a:r>
            <a:r>
              <a:rPr lang="en-US" dirty="0"/>
              <a:t>, strings, and themes.</a:t>
            </a:r>
          </a:p>
          <a:p>
            <a:r>
              <a:rPr lang="en-US" dirty="0"/>
              <a:t>    XML layout files define the structure and appearance of UI screens and components.</a:t>
            </a:r>
          </a:p>
          <a:p>
            <a:r>
              <a:rPr lang="en-US" dirty="0"/>
              <a:t>    Menu files define menus and navigation options for the application.</a:t>
            </a:r>
          </a:p>
          <a:p>
            <a:r>
              <a:rPr lang="en-US" dirty="0"/>
              <a:t>    Resource values are defined in XML files for central management.</a:t>
            </a:r>
          </a:p>
          <a:p>
            <a:r>
              <a:rPr lang="en-US" dirty="0"/>
              <a:t>    Styles and themes are defined to ensure consistent visual styles and theming options.</a:t>
            </a:r>
          </a:p>
          <a:p>
            <a:r>
              <a:rPr lang="en-US" dirty="0"/>
              <a:t>    XML files in the "xml" directory handle backup, data extraction, and main settings layout.</a:t>
            </a:r>
          </a:p>
        </p:txBody>
      </p:sp>
      <p:sp>
        <p:nvSpPr>
          <p:cNvPr id="4" name="Footer Placeholder 3">
            <a:extLst>
              <a:ext uri="{FF2B5EF4-FFF2-40B4-BE49-F238E27FC236}">
                <a16:creationId xmlns:a16="http://schemas.microsoft.com/office/drawing/2014/main" id="{69E630C2-C97A-48C8-AE9D-0494649A11FB}"/>
              </a:ext>
            </a:extLst>
          </p:cNvPr>
          <p:cNvSpPr>
            <a:spLocks noGrp="1"/>
          </p:cNvSpPr>
          <p:nvPr>
            <p:ph type="ftr" sz="quarter" idx="11"/>
          </p:nvPr>
        </p:nvSpPr>
        <p:spPr/>
        <p:txBody>
          <a:bodyPr/>
          <a:lstStyle/>
          <a:p>
            <a:r>
              <a:rPr lang="en-US"/>
              <a:t>NEWSFEED</a:t>
            </a:r>
            <a:endParaRPr lang="en-US" dirty="0"/>
          </a:p>
        </p:txBody>
      </p:sp>
      <p:sp>
        <p:nvSpPr>
          <p:cNvPr id="5" name="Slide Number Placeholder 4">
            <a:extLst>
              <a:ext uri="{FF2B5EF4-FFF2-40B4-BE49-F238E27FC236}">
                <a16:creationId xmlns:a16="http://schemas.microsoft.com/office/drawing/2014/main" id="{BAF98A6F-6B79-443B-BDE8-9821E091B596}"/>
              </a:ext>
            </a:extLst>
          </p:cNvPr>
          <p:cNvSpPr>
            <a:spLocks noGrp="1"/>
          </p:cNvSpPr>
          <p:nvPr>
            <p:ph type="sldNum" sz="quarter" idx="12"/>
          </p:nvPr>
        </p:nvSpPr>
        <p:spPr/>
        <p:txBody>
          <a:bodyPr/>
          <a:lstStyle/>
          <a:p>
            <a:fld id="{D8DA9DAA-006C-4F4B-980E-E3DF019B24E2}" type="slidenum">
              <a:rPr lang="en-US" smtClean="0"/>
              <a:pPr/>
              <a:t>6</a:t>
            </a:fld>
            <a:endParaRPr lang="en-US" dirty="0"/>
          </a:p>
        </p:txBody>
      </p:sp>
    </p:spTree>
    <p:extLst>
      <p:ext uri="{BB962C8B-B14F-4D97-AF65-F5344CB8AC3E}">
        <p14:creationId xmlns:p14="http://schemas.microsoft.com/office/powerpoint/2010/main" val="8509490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D0F9F4-452A-4D3E-91F2-BD8078630CB8}"/>
              </a:ext>
            </a:extLst>
          </p:cNvPr>
          <p:cNvSpPr>
            <a:spLocks noGrp="1"/>
          </p:cNvSpPr>
          <p:nvPr>
            <p:ph type="title"/>
          </p:nvPr>
        </p:nvSpPr>
        <p:spPr/>
        <p:txBody>
          <a:bodyPr/>
          <a:lstStyle/>
          <a:p>
            <a:r>
              <a:rPr lang="en-US" dirty="0"/>
              <a:t>progress</a:t>
            </a:r>
          </a:p>
        </p:txBody>
      </p:sp>
      <p:sp>
        <p:nvSpPr>
          <p:cNvPr id="3" name="Content Placeholder 2">
            <a:extLst>
              <a:ext uri="{FF2B5EF4-FFF2-40B4-BE49-F238E27FC236}">
                <a16:creationId xmlns:a16="http://schemas.microsoft.com/office/drawing/2014/main" id="{665EA9C3-F273-4BCC-B8E6-B5485B1E455A}"/>
              </a:ext>
            </a:extLst>
          </p:cNvPr>
          <p:cNvSpPr>
            <a:spLocks noGrp="1"/>
          </p:cNvSpPr>
          <p:nvPr>
            <p:ph idx="1"/>
          </p:nvPr>
        </p:nvSpPr>
        <p:spPr/>
        <p:txBody>
          <a:bodyPr/>
          <a:lstStyle/>
          <a:p>
            <a:r>
              <a:rPr lang="en-US" dirty="0"/>
              <a:t>Android manifest files provide essential information about the application to the Android system.</a:t>
            </a:r>
          </a:p>
          <a:p>
            <a:r>
              <a:rPr lang="en-US" dirty="0"/>
              <a:t>Java source code files are present in the "java" directory, indicating progress in implementing the core logic of the application.</a:t>
            </a:r>
          </a:p>
          <a:p>
            <a:r>
              <a:rPr lang="en-US" dirty="0"/>
              <a:t>Adapter classes are responsible for binding data to UI components, such as </a:t>
            </a:r>
            <a:r>
              <a:rPr lang="en-US" dirty="0" err="1"/>
              <a:t>RecyclerView</a:t>
            </a:r>
            <a:r>
              <a:rPr lang="en-US" dirty="0"/>
              <a:t> or </a:t>
            </a:r>
            <a:r>
              <a:rPr lang="en-US" dirty="0" err="1"/>
              <a:t>ViewPager</a:t>
            </a:r>
            <a:r>
              <a:rPr lang="en-US" dirty="0"/>
              <a:t>.</a:t>
            </a:r>
          </a:p>
        </p:txBody>
      </p:sp>
      <p:sp>
        <p:nvSpPr>
          <p:cNvPr id="4" name="Footer Placeholder 3">
            <a:extLst>
              <a:ext uri="{FF2B5EF4-FFF2-40B4-BE49-F238E27FC236}">
                <a16:creationId xmlns:a16="http://schemas.microsoft.com/office/drawing/2014/main" id="{8C175B91-B7A6-46D7-8419-7250A900F3C4}"/>
              </a:ext>
            </a:extLst>
          </p:cNvPr>
          <p:cNvSpPr>
            <a:spLocks noGrp="1"/>
          </p:cNvSpPr>
          <p:nvPr>
            <p:ph type="ftr" sz="quarter" idx="11"/>
          </p:nvPr>
        </p:nvSpPr>
        <p:spPr/>
        <p:txBody>
          <a:bodyPr/>
          <a:lstStyle/>
          <a:p>
            <a:r>
              <a:rPr lang="en-US"/>
              <a:t>NEWSFEED</a:t>
            </a:r>
            <a:endParaRPr lang="en-US" dirty="0"/>
          </a:p>
        </p:txBody>
      </p:sp>
      <p:sp>
        <p:nvSpPr>
          <p:cNvPr id="5" name="Slide Number Placeholder 4">
            <a:extLst>
              <a:ext uri="{FF2B5EF4-FFF2-40B4-BE49-F238E27FC236}">
                <a16:creationId xmlns:a16="http://schemas.microsoft.com/office/drawing/2014/main" id="{E39B04B1-87E8-48A5-841E-3C2FC2D07E7C}"/>
              </a:ext>
            </a:extLst>
          </p:cNvPr>
          <p:cNvSpPr>
            <a:spLocks noGrp="1"/>
          </p:cNvSpPr>
          <p:nvPr>
            <p:ph type="sldNum" sz="quarter" idx="12"/>
          </p:nvPr>
        </p:nvSpPr>
        <p:spPr/>
        <p:txBody>
          <a:bodyPr/>
          <a:lstStyle/>
          <a:p>
            <a:fld id="{D8DA9DAA-006C-4F4B-980E-E3DF019B24E2}" type="slidenum">
              <a:rPr lang="en-US" smtClean="0"/>
              <a:pPr/>
              <a:t>7</a:t>
            </a:fld>
            <a:endParaRPr lang="en-US" dirty="0"/>
          </a:p>
        </p:txBody>
      </p:sp>
    </p:spTree>
    <p:extLst>
      <p:ext uri="{BB962C8B-B14F-4D97-AF65-F5344CB8AC3E}">
        <p14:creationId xmlns:p14="http://schemas.microsoft.com/office/powerpoint/2010/main" val="34865119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B23880-AE41-4FF8-8FBE-2B2D7651C50F}"/>
              </a:ext>
            </a:extLst>
          </p:cNvPr>
          <p:cNvSpPr>
            <a:spLocks noGrp="1"/>
          </p:cNvSpPr>
          <p:nvPr>
            <p:ph type="title"/>
          </p:nvPr>
        </p:nvSpPr>
        <p:spPr/>
        <p:txBody>
          <a:bodyPr/>
          <a:lstStyle/>
          <a:p>
            <a:r>
              <a:rPr lang="en-US" dirty="0"/>
              <a:t>progress</a:t>
            </a:r>
          </a:p>
        </p:txBody>
      </p:sp>
      <p:sp>
        <p:nvSpPr>
          <p:cNvPr id="3" name="Content Placeholder 2">
            <a:extLst>
              <a:ext uri="{FF2B5EF4-FFF2-40B4-BE49-F238E27FC236}">
                <a16:creationId xmlns:a16="http://schemas.microsoft.com/office/drawing/2014/main" id="{6647B245-E8F3-46D2-B0EA-7FA21B1BFC60}"/>
              </a:ext>
            </a:extLst>
          </p:cNvPr>
          <p:cNvSpPr>
            <a:spLocks noGrp="1"/>
          </p:cNvSpPr>
          <p:nvPr>
            <p:ph idx="1"/>
          </p:nvPr>
        </p:nvSpPr>
        <p:spPr/>
        <p:txBody>
          <a:bodyPr>
            <a:normAutofit fontScale="92500" lnSpcReduction="10000"/>
          </a:bodyPr>
          <a:lstStyle/>
          <a:p>
            <a:r>
              <a:rPr lang="en-US" dirty="0"/>
              <a:t>Fragment classes represent individual sections or categories of news within the application.</a:t>
            </a:r>
          </a:p>
          <a:p>
            <a:r>
              <a:rPr lang="en-US" dirty="0"/>
              <a:t>Utility classes provide reusable code components for enhancing functionality.</a:t>
            </a:r>
          </a:p>
          <a:p>
            <a:r>
              <a:rPr lang="en-US" dirty="0"/>
              <a:t>The main activity class serves as the entry point and orchestrates the overall behavior of the app.</a:t>
            </a:r>
          </a:p>
          <a:p>
            <a:r>
              <a:rPr lang="en-US" dirty="0"/>
              <a:t>The "News" class represents news items or related data.</a:t>
            </a:r>
          </a:p>
          <a:p>
            <a:r>
              <a:rPr lang="en-US" dirty="0"/>
              <a:t>Asynchronous news loading is implemented using the "</a:t>
            </a:r>
            <a:r>
              <a:rPr lang="en-US" dirty="0" err="1"/>
              <a:t>NewsLoader</a:t>
            </a:r>
            <a:r>
              <a:rPr lang="en-US" dirty="0"/>
              <a:t>" class.</a:t>
            </a:r>
          </a:p>
          <a:p>
            <a:r>
              <a:rPr lang="en-US" dirty="0"/>
              <a:t>News preferences and settings are managed by the "</a:t>
            </a:r>
            <a:r>
              <a:rPr lang="en-US" dirty="0" err="1"/>
              <a:t>NewsPreferences</a:t>
            </a:r>
            <a:r>
              <a:rPr lang="en-US" dirty="0"/>
              <a:t>" class.</a:t>
            </a:r>
          </a:p>
        </p:txBody>
      </p:sp>
      <p:sp>
        <p:nvSpPr>
          <p:cNvPr id="4" name="Footer Placeholder 3">
            <a:extLst>
              <a:ext uri="{FF2B5EF4-FFF2-40B4-BE49-F238E27FC236}">
                <a16:creationId xmlns:a16="http://schemas.microsoft.com/office/drawing/2014/main" id="{F8D35959-2B6F-49F9-88CA-BC8A982DD84F}"/>
              </a:ext>
            </a:extLst>
          </p:cNvPr>
          <p:cNvSpPr>
            <a:spLocks noGrp="1"/>
          </p:cNvSpPr>
          <p:nvPr>
            <p:ph type="ftr" sz="quarter" idx="11"/>
          </p:nvPr>
        </p:nvSpPr>
        <p:spPr/>
        <p:txBody>
          <a:bodyPr/>
          <a:lstStyle/>
          <a:p>
            <a:r>
              <a:rPr lang="en-US"/>
              <a:t>NEWSFEED</a:t>
            </a:r>
            <a:endParaRPr lang="en-US" dirty="0"/>
          </a:p>
        </p:txBody>
      </p:sp>
      <p:sp>
        <p:nvSpPr>
          <p:cNvPr id="5" name="Slide Number Placeholder 4">
            <a:extLst>
              <a:ext uri="{FF2B5EF4-FFF2-40B4-BE49-F238E27FC236}">
                <a16:creationId xmlns:a16="http://schemas.microsoft.com/office/drawing/2014/main" id="{EE3E8324-892B-4343-9D80-CA1FA14D400C}"/>
              </a:ext>
            </a:extLst>
          </p:cNvPr>
          <p:cNvSpPr>
            <a:spLocks noGrp="1"/>
          </p:cNvSpPr>
          <p:nvPr>
            <p:ph type="sldNum" sz="quarter" idx="12"/>
          </p:nvPr>
        </p:nvSpPr>
        <p:spPr/>
        <p:txBody>
          <a:bodyPr/>
          <a:lstStyle/>
          <a:p>
            <a:fld id="{D8DA9DAA-006C-4F4B-980E-E3DF019B24E2}" type="slidenum">
              <a:rPr lang="en-US" smtClean="0"/>
              <a:pPr/>
              <a:t>8</a:t>
            </a:fld>
            <a:endParaRPr lang="en-US" dirty="0"/>
          </a:p>
        </p:txBody>
      </p:sp>
    </p:spTree>
    <p:extLst>
      <p:ext uri="{BB962C8B-B14F-4D97-AF65-F5344CB8AC3E}">
        <p14:creationId xmlns:p14="http://schemas.microsoft.com/office/powerpoint/2010/main" val="14229224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F287FE-1EFA-4C15-BFDD-1EE3F2D37BF1}"/>
              </a:ext>
            </a:extLst>
          </p:cNvPr>
          <p:cNvSpPr>
            <a:spLocks noGrp="1"/>
          </p:cNvSpPr>
          <p:nvPr>
            <p:ph type="title"/>
          </p:nvPr>
        </p:nvSpPr>
        <p:spPr/>
        <p:txBody>
          <a:bodyPr/>
          <a:lstStyle/>
          <a:p>
            <a:r>
              <a:rPr lang="en-US" dirty="0"/>
              <a:t>blueprint</a:t>
            </a:r>
          </a:p>
        </p:txBody>
      </p:sp>
      <p:sp>
        <p:nvSpPr>
          <p:cNvPr id="5" name="Footer Placeholder 4">
            <a:extLst>
              <a:ext uri="{FF2B5EF4-FFF2-40B4-BE49-F238E27FC236}">
                <a16:creationId xmlns:a16="http://schemas.microsoft.com/office/drawing/2014/main" id="{63B7C214-9C4B-410D-816A-6B3C8059C7BA}"/>
              </a:ext>
            </a:extLst>
          </p:cNvPr>
          <p:cNvSpPr>
            <a:spLocks noGrp="1"/>
          </p:cNvSpPr>
          <p:nvPr>
            <p:ph type="ftr" sz="quarter" idx="11"/>
          </p:nvPr>
        </p:nvSpPr>
        <p:spPr/>
        <p:txBody>
          <a:bodyPr/>
          <a:lstStyle/>
          <a:p>
            <a:r>
              <a:rPr lang="en-US"/>
              <a:t>NEWSFEED</a:t>
            </a:r>
            <a:endParaRPr lang="en-US" dirty="0"/>
          </a:p>
        </p:txBody>
      </p:sp>
      <p:graphicFrame>
        <p:nvGraphicFramePr>
          <p:cNvPr id="7" name="Content Placeholder 2" descr="Team SmartArt graphic">
            <a:extLst>
              <a:ext uri="{FF2B5EF4-FFF2-40B4-BE49-F238E27FC236}">
                <a16:creationId xmlns:a16="http://schemas.microsoft.com/office/drawing/2014/main" id="{03C6056F-38E4-47B4-87B7-F1F7D129B648}"/>
              </a:ext>
            </a:extLst>
          </p:cNvPr>
          <p:cNvGraphicFramePr>
            <a:graphicFrameLocks noGrp="1"/>
          </p:cNvGraphicFramePr>
          <p:nvPr>
            <p:ph idx="1"/>
          </p:nvPr>
        </p:nvGraphicFramePr>
        <p:xfrm>
          <a:off x="576072" y="2141537"/>
          <a:ext cx="10771187"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Slide Number Placeholder 5">
            <a:extLst>
              <a:ext uri="{FF2B5EF4-FFF2-40B4-BE49-F238E27FC236}">
                <a16:creationId xmlns:a16="http://schemas.microsoft.com/office/drawing/2014/main" id="{8DE31DF2-0419-4016-924C-21929AC1EBFC}"/>
              </a:ext>
            </a:extLst>
          </p:cNvPr>
          <p:cNvSpPr>
            <a:spLocks noGrp="1"/>
          </p:cNvSpPr>
          <p:nvPr>
            <p:ph type="sldNum" sz="quarter" idx="12"/>
          </p:nvPr>
        </p:nvSpPr>
        <p:spPr/>
        <p:txBody>
          <a:bodyPr/>
          <a:lstStyle/>
          <a:p>
            <a:fld id="{D8DA9DAA-006C-4F4B-980E-E3DF019B24E2}" type="slidenum">
              <a:rPr lang="en-US" smtClean="0"/>
              <a:pPr/>
              <a:t>9</a:t>
            </a:fld>
            <a:endParaRPr lang="en-US" dirty="0"/>
          </a:p>
        </p:txBody>
      </p:sp>
    </p:spTree>
    <p:extLst>
      <p:ext uri="{BB962C8B-B14F-4D97-AF65-F5344CB8AC3E}">
        <p14:creationId xmlns:p14="http://schemas.microsoft.com/office/powerpoint/2010/main" val="1792851254"/>
      </p:ext>
    </p:extLst>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sld>
</file>

<file path=ppt/theme/theme1.xml><?xml version="1.0" encoding="utf-8"?>
<a:theme xmlns:a="http://schemas.openxmlformats.org/drawingml/2006/main" name="GradientUnivers">
  <a:themeElements>
    <a:clrScheme name="Gradient">
      <a:dk1>
        <a:sysClr val="windowText" lastClr="000000"/>
      </a:dk1>
      <a:lt1>
        <a:sysClr val="window" lastClr="FFFFFF"/>
      </a:lt1>
      <a:dk2>
        <a:srgbClr val="10013F"/>
      </a:dk2>
      <a:lt2>
        <a:srgbClr val="F2F0FF"/>
      </a:lt2>
      <a:accent1>
        <a:srgbClr val="814DFF"/>
      </a:accent1>
      <a:accent2>
        <a:srgbClr val="243FFF"/>
      </a:accent2>
      <a:accent3>
        <a:srgbClr val="FF83B6"/>
      </a:accent3>
      <a:accent4>
        <a:srgbClr val="FF9022"/>
      </a:accent4>
      <a:accent5>
        <a:srgbClr val="FF1F85"/>
      </a:accent5>
      <a:accent6>
        <a:srgbClr val="1A98FF"/>
      </a:accent6>
      <a:hlink>
        <a:srgbClr val="0563C1"/>
      </a:hlink>
      <a:folHlink>
        <a:srgbClr val="954F72"/>
      </a:folHlink>
    </a:clrScheme>
    <a:fontScheme name="Univers">
      <a:majorFont>
        <a:latin typeface="Univers"/>
        <a:ea typeface=""/>
        <a:cs typeface=""/>
      </a:majorFont>
      <a:minorFont>
        <a:latin typeface="Univer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radientUnivers" id="{605F9078-86F9-4258-A3E1-F8EFF02AE8CC}" vid="{4848699B-BB01-41E3-9EC4-3D97DFE5292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Gradient">
    <a:dk1>
      <a:sysClr val="windowText" lastClr="000000"/>
    </a:dk1>
    <a:lt1>
      <a:sysClr val="window" lastClr="FFFFFF"/>
    </a:lt1>
    <a:dk2>
      <a:srgbClr val="10013F"/>
    </a:dk2>
    <a:lt2>
      <a:srgbClr val="F2F0FF"/>
    </a:lt2>
    <a:accent1>
      <a:srgbClr val="814DFF"/>
    </a:accent1>
    <a:accent2>
      <a:srgbClr val="243FFF"/>
    </a:accent2>
    <a:accent3>
      <a:srgbClr val="FF83B6"/>
    </a:accent3>
    <a:accent4>
      <a:srgbClr val="FF9022"/>
    </a:accent4>
    <a:accent5>
      <a:srgbClr val="FF1F85"/>
    </a:accent5>
    <a:accent6>
      <a:srgbClr val="1A98FF"/>
    </a:accent6>
    <a:hlink>
      <a:srgbClr val="0563C1"/>
    </a:hlink>
    <a:folHlink>
      <a:srgbClr val="954F72"/>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9919F73-B6C2-4A43-95E2-833EC48925FE}">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3C8E00D1-8EA3-4E42-801D-0253E1EAFC21}">
  <ds:schemaRefs>
    <ds:schemaRef ds:uri="http://schemas.microsoft.com/sharepoint/v3/contenttype/forms"/>
  </ds:schemaRefs>
</ds:datastoreItem>
</file>

<file path=customXml/itemProps3.xml><?xml version="1.0" encoding="utf-8"?>
<ds:datastoreItem xmlns:ds="http://schemas.openxmlformats.org/officeDocument/2006/customXml" ds:itemID="{ABC329F5-30EE-4BF7-AA2A-B837B51416B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361</TotalTime>
  <Words>1225</Words>
  <Application>Microsoft Office PowerPoint</Application>
  <PresentationFormat>Widescreen</PresentationFormat>
  <Paragraphs>138</Paragraphs>
  <Slides>20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Arial</vt:lpstr>
      <vt:lpstr>Calibri</vt:lpstr>
      <vt:lpstr>Univers</vt:lpstr>
      <vt:lpstr>Wingdings</vt:lpstr>
      <vt:lpstr>GradientUnivers</vt:lpstr>
      <vt:lpstr>NEWSFEED</vt:lpstr>
      <vt:lpstr>OVERVIEW</vt:lpstr>
      <vt:lpstr>NEWSFEED</vt:lpstr>
      <vt:lpstr>Introduction</vt:lpstr>
      <vt:lpstr>This newsfeed app fetchS news from guardian news, Through api.</vt:lpstr>
      <vt:lpstr>progress</vt:lpstr>
      <vt:lpstr>progress</vt:lpstr>
      <vt:lpstr>progress</vt:lpstr>
      <vt:lpstr>blueprint</vt:lpstr>
      <vt:lpstr>blueprint</vt:lpstr>
      <vt:lpstr>Functionality</vt:lpstr>
      <vt:lpstr>Functionality</vt:lpstr>
      <vt:lpstr>Functionality</vt:lpstr>
      <vt:lpstr>chanllenges</vt:lpstr>
      <vt:lpstr>chanllenges</vt:lpstr>
      <vt:lpstr>Team</vt:lpstr>
      <vt:lpstr>Team</vt:lpstr>
      <vt:lpstr>Team</vt:lpstr>
      <vt:lpstr>Summary</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NEWSFEED</dc:title>
  <dc:creator>BOUNKOUNGOU, MUHAMMED AL-JABBAR</dc:creator>
  <cp:lastModifiedBy>Nana Bonsu</cp:lastModifiedBy>
  <cp:revision>11</cp:revision>
  <dcterms:created xsi:type="dcterms:W3CDTF">2023-06-25T13:54:05Z</dcterms:created>
  <dcterms:modified xsi:type="dcterms:W3CDTF">2023-06-26T17:48:27Z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